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5"/>
  </p:notesMasterIdLst>
  <p:handoutMasterIdLst>
    <p:handoutMasterId r:id="rId46"/>
  </p:handoutMasterIdLst>
  <p:sldIdLst>
    <p:sldId id="256" r:id="rId2"/>
    <p:sldId id="274" r:id="rId3"/>
    <p:sldId id="273" r:id="rId4"/>
    <p:sldId id="279" r:id="rId5"/>
    <p:sldId id="281" r:id="rId6"/>
    <p:sldId id="286" r:id="rId7"/>
    <p:sldId id="285" r:id="rId8"/>
    <p:sldId id="284" r:id="rId9"/>
    <p:sldId id="283" r:id="rId10"/>
    <p:sldId id="282" r:id="rId11"/>
    <p:sldId id="287" r:id="rId12"/>
    <p:sldId id="288" r:id="rId13"/>
    <p:sldId id="289" r:id="rId14"/>
    <p:sldId id="290" r:id="rId15"/>
    <p:sldId id="299" r:id="rId16"/>
    <p:sldId id="291" r:id="rId17"/>
    <p:sldId id="292" r:id="rId18"/>
    <p:sldId id="293" r:id="rId19"/>
    <p:sldId id="294" r:id="rId20"/>
    <p:sldId id="295" r:id="rId21"/>
    <p:sldId id="296" r:id="rId22"/>
    <p:sldId id="297" r:id="rId23"/>
    <p:sldId id="298" r:id="rId24"/>
    <p:sldId id="310" r:id="rId25"/>
    <p:sldId id="300" r:id="rId26"/>
    <p:sldId id="301" r:id="rId27"/>
    <p:sldId id="302" r:id="rId28"/>
    <p:sldId id="311" r:id="rId29"/>
    <p:sldId id="303" r:id="rId30"/>
    <p:sldId id="304" r:id="rId31"/>
    <p:sldId id="305" r:id="rId32"/>
    <p:sldId id="312" r:id="rId33"/>
    <p:sldId id="309" r:id="rId34"/>
    <p:sldId id="280" r:id="rId35"/>
    <p:sldId id="265" r:id="rId36"/>
    <p:sldId id="266" r:id="rId37"/>
    <p:sldId id="262" r:id="rId38"/>
    <p:sldId id="260" r:id="rId39"/>
    <p:sldId id="261" r:id="rId40"/>
    <p:sldId id="263" r:id="rId41"/>
    <p:sldId id="306" r:id="rId42"/>
    <p:sldId id="308" r:id="rId43"/>
    <p:sldId id="307" r:id="rId44"/>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CD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6765FE-3703-430E-B8E1-E83FB3FC8BD7}" v="347" dt="2020-10-22T09:33:27.48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04" autoAdjust="0"/>
    <p:restoredTop sz="77778" autoAdjust="0"/>
  </p:normalViewPr>
  <p:slideViewPr>
    <p:cSldViewPr snapToGrid="0" snapToObjects="1" showGuides="1">
      <p:cViewPr varScale="1">
        <p:scale>
          <a:sx n="166" d="100"/>
          <a:sy n="166" d="100"/>
        </p:scale>
        <p:origin x="1808" y="184"/>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4" d="100"/>
          <a:sy n="84"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D674109-83BD-409B-BF97-87FFA921B9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82902DA5-C2DB-435B-A81B-C43E3F60E8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13DB1A-3C22-4E3A-9548-FEA3819BFAA7}" type="datetime1">
              <a:rPr lang="nl-NL" smtClean="0"/>
              <a:t>15-10-2022</a:t>
            </a:fld>
            <a:endParaRPr lang="nl-NL"/>
          </a:p>
        </p:txBody>
      </p:sp>
      <p:sp>
        <p:nvSpPr>
          <p:cNvPr id="4" name="Tijdelijke aanduiding voor voettekst 3">
            <a:extLst>
              <a:ext uri="{FF2B5EF4-FFF2-40B4-BE49-F238E27FC236}">
                <a16:creationId xmlns:a16="http://schemas.microsoft.com/office/drawing/2014/main" id="{BEDEE6C0-84EB-42D1-A6B6-1A06BD3CDC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nl-NL"/>
              <a:t>IVN Heeze-Leende</a:t>
            </a:r>
          </a:p>
        </p:txBody>
      </p:sp>
      <p:sp>
        <p:nvSpPr>
          <p:cNvPr id="5" name="Tijdelijke aanduiding voor dianummer 4">
            <a:extLst>
              <a:ext uri="{FF2B5EF4-FFF2-40B4-BE49-F238E27FC236}">
                <a16:creationId xmlns:a16="http://schemas.microsoft.com/office/drawing/2014/main" id="{9A8F2A73-4F23-4539-873A-0954999C4C8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E1BB75-9FA3-4DBD-AC34-AE8A7FB76C60}" type="slidenum">
              <a:rPr lang="nl-NL" smtClean="0"/>
              <a:t>‹nr.›</a:t>
            </a:fld>
            <a:endParaRPr lang="nl-NL"/>
          </a:p>
        </p:txBody>
      </p:sp>
    </p:spTree>
    <p:extLst>
      <p:ext uri="{BB962C8B-B14F-4D97-AF65-F5344CB8AC3E}">
        <p14:creationId xmlns:p14="http://schemas.microsoft.com/office/powerpoint/2010/main" val="188460419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A5808-CAAF-4E7A-8C14-711DA3682F66}" type="datetime1">
              <a:rPr lang="nl-NL" smtClean="0"/>
              <a:t>15-10-2022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nl-NL"/>
              <a:t>IVN Heeze-Leende</a:t>
            </a:r>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570805-1EBF-44BA-BFEF-06787BDD69C6}" type="slidenum">
              <a:rPr lang="nl-NL" smtClean="0"/>
              <a:t>‹nr.›</a:t>
            </a:fld>
            <a:endParaRPr lang="nl-NL"/>
          </a:p>
        </p:txBody>
      </p:sp>
    </p:spTree>
    <p:extLst>
      <p:ext uri="{BB962C8B-B14F-4D97-AF65-F5344CB8AC3E}">
        <p14:creationId xmlns:p14="http://schemas.microsoft.com/office/powerpoint/2010/main" val="3397539296"/>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scholenwerk@ivnheezeleende.nl"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mailto:Secretariaat@ivnheezeleende.n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cap="all" dirty="0">
                <a:solidFill>
                  <a:schemeClr val="tx1"/>
                </a:solidFill>
                <a:effectLst/>
                <a:latin typeface="+mn-lt"/>
                <a:ea typeface="+mn-ea"/>
                <a:cs typeface="+mn-cs"/>
              </a:rPr>
              <a:t>De korte waterkringloop</a:t>
            </a:r>
          </a:p>
          <a:p>
            <a:r>
              <a:rPr lang="nl-NL" sz="1200" kern="1200" dirty="0">
                <a:solidFill>
                  <a:schemeClr val="tx1"/>
                </a:solidFill>
                <a:effectLst/>
                <a:latin typeface="+mn-lt"/>
                <a:ea typeface="+mn-ea"/>
                <a:cs typeface="+mn-cs"/>
              </a:rPr>
              <a:t>Lucht bestaat uit heel kleine deeltjes. Als de luchtdeeltjes warm worden, stijgen ze op. Hoe hoger ze komen, hoe kouder het wordt. Denk maar eens aan boven in de bergen. Daar is het ook veel kouder dan beneden in het dal. </a:t>
            </a:r>
          </a:p>
          <a:p>
            <a:r>
              <a:rPr lang="nl-NL" sz="1200" kern="1200" dirty="0">
                <a:solidFill>
                  <a:schemeClr val="tx1"/>
                </a:solidFill>
                <a:effectLst/>
                <a:latin typeface="+mn-lt"/>
                <a:ea typeface="+mn-ea"/>
                <a:cs typeface="+mn-cs"/>
              </a:rPr>
              <a:t>De kleine luchtdeeltjes worden boven in de koude lucht waterdruppels. De waterdamp in de lucht condenseert. Heel veel van deze waterdruppels bij elkaar vormen een wolk. De kleine waterdeeltjes plakken steeds meer aan elkaar. Zo worden ze steeds groter. Als de waterdruppels te zwaar worden, vallen ze naar beneden. Het regent! Is het erg koud dan valt er hagel of sneeuw. Neerslag is dus regen, hagel of sneeuw.</a:t>
            </a:r>
          </a:p>
          <a:p>
            <a:r>
              <a:rPr lang="nl-NL" sz="1200" kern="1200" dirty="0">
                <a:solidFill>
                  <a:schemeClr val="tx1"/>
                </a:solidFill>
                <a:effectLst/>
                <a:latin typeface="+mn-lt"/>
                <a:ea typeface="+mn-ea"/>
                <a:cs typeface="+mn-cs"/>
              </a:rPr>
              <a:t>Dit proces van condenseren en verdampen noemen we de </a:t>
            </a:r>
            <a:r>
              <a:rPr lang="nl-NL" sz="1200" u="sng" kern="1200" dirty="0">
                <a:solidFill>
                  <a:schemeClr val="tx1"/>
                </a:solidFill>
                <a:effectLst/>
                <a:latin typeface="+mn-lt"/>
                <a:ea typeface="+mn-ea"/>
                <a:cs typeface="+mn-cs"/>
              </a:rPr>
              <a:t>korte waterkringloop</a:t>
            </a:r>
            <a:r>
              <a:rPr lang="nl-NL" sz="1200" kern="1200" dirty="0">
                <a:solidFill>
                  <a:schemeClr val="tx1"/>
                </a:solidFill>
                <a:effectLst/>
                <a:latin typeface="+mn-lt"/>
                <a:ea typeface="+mn-ea"/>
                <a:cs typeface="+mn-cs"/>
              </a:rPr>
              <a:t>.</a:t>
            </a:r>
          </a:p>
          <a:p>
            <a:endParaRPr lang="nl-NL" sz="1200" kern="1200" dirty="0">
              <a:solidFill>
                <a:schemeClr val="tx1"/>
              </a:solidFill>
              <a:effectLst/>
              <a:latin typeface="+mn-lt"/>
              <a:ea typeface="+mn-ea"/>
              <a:cs typeface="+mn-cs"/>
            </a:endParaRPr>
          </a:p>
          <a:p>
            <a:r>
              <a:rPr lang="nl-NL" sz="1200" b="1" kern="1200" cap="all" dirty="0">
                <a:solidFill>
                  <a:schemeClr val="tx1"/>
                </a:solidFill>
                <a:effectLst/>
                <a:latin typeface="+mn-lt"/>
                <a:ea typeface="+mn-ea"/>
                <a:cs typeface="+mn-cs"/>
              </a:rPr>
              <a:t>De lange waterkringloop</a:t>
            </a:r>
          </a:p>
          <a:p>
            <a:r>
              <a:rPr lang="nl-NL" sz="1200" kern="1200" dirty="0">
                <a:solidFill>
                  <a:schemeClr val="tx1"/>
                </a:solidFill>
                <a:effectLst/>
                <a:latin typeface="+mn-lt"/>
                <a:ea typeface="+mn-ea"/>
                <a:cs typeface="+mn-cs"/>
              </a:rPr>
              <a:t>In de </a:t>
            </a:r>
            <a:r>
              <a:rPr lang="nl-NL" sz="1200" u="sng" kern="1200" dirty="0">
                <a:solidFill>
                  <a:schemeClr val="tx1"/>
                </a:solidFill>
                <a:effectLst/>
                <a:latin typeface="+mn-lt"/>
                <a:ea typeface="+mn-ea"/>
                <a:cs typeface="+mn-cs"/>
              </a:rPr>
              <a:t>lange waterkringloop</a:t>
            </a:r>
            <a:r>
              <a:rPr lang="nl-NL" sz="1200" kern="1200" dirty="0">
                <a:solidFill>
                  <a:schemeClr val="tx1"/>
                </a:solidFill>
                <a:effectLst/>
                <a:latin typeface="+mn-lt"/>
                <a:ea typeface="+mn-ea"/>
                <a:cs typeface="+mn-cs"/>
              </a:rPr>
              <a:t> gaan de druppels op een langere reis. De neerslag die uit de lucht valt heeft verschillende mogelijkheden:</a:t>
            </a:r>
          </a:p>
          <a:p>
            <a:pPr lvl="0"/>
            <a:r>
              <a:rPr lang="nl-NL" sz="1200" kern="1200" dirty="0">
                <a:solidFill>
                  <a:schemeClr val="tx1"/>
                </a:solidFill>
                <a:effectLst/>
                <a:latin typeface="+mn-lt"/>
                <a:ea typeface="+mn-ea"/>
                <a:cs typeface="+mn-cs"/>
              </a:rPr>
              <a:t>Het valt in sloten, kanalen en rivieren. Dit noemt men </a:t>
            </a:r>
            <a:r>
              <a:rPr lang="nl-NL" sz="1200" u="sng" kern="1200" dirty="0">
                <a:solidFill>
                  <a:schemeClr val="tx1"/>
                </a:solidFill>
                <a:effectLst/>
                <a:latin typeface="+mn-lt"/>
                <a:ea typeface="+mn-ea"/>
                <a:cs typeface="+mn-cs"/>
              </a:rPr>
              <a:t>oppervlaktewater</a:t>
            </a:r>
            <a:r>
              <a:rPr lang="nl-NL" sz="1200" kern="1200" dirty="0">
                <a:solidFill>
                  <a:schemeClr val="tx1"/>
                </a:solidFill>
                <a:effectLst/>
                <a:latin typeface="+mn-lt"/>
                <a:ea typeface="+mn-ea"/>
                <a:cs typeface="+mn-cs"/>
              </a:rPr>
              <a:t>. Het water stroomt van hier uit weer terug naar zee. </a:t>
            </a:r>
          </a:p>
          <a:p>
            <a:pPr lvl="0"/>
            <a:r>
              <a:rPr lang="nl-NL" sz="1200" kern="1200" dirty="0">
                <a:solidFill>
                  <a:schemeClr val="tx1"/>
                </a:solidFill>
                <a:effectLst/>
                <a:latin typeface="+mn-lt"/>
                <a:ea typeface="+mn-ea"/>
                <a:cs typeface="+mn-cs"/>
              </a:rPr>
              <a:t>Het blijft in het </a:t>
            </a:r>
            <a:r>
              <a:rPr lang="nl-NL" sz="1200" u="sng" kern="1200" dirty="0">
                <a:solidFill>
                  <a:schemeClr val="tx1"/>
                </a:solidFill>
                <a:effectLst/>
                <a:latin typeface="+mn-lt"/>
                <a:ea typeface="+mn-ea"/>
                <a:cs typeface="+mn-cs"/>
              </a:rPr>
              <a:t>bovenste deel van de bodem</a:t>
            </a:r>
            <a:r>
              <a:rPr lang="nl-NL" sz="1200" kern="1200" dirty="0">
                <a:solidFill>
                  <a:schemeClr val="tx1"/>
                </a:solidFill>
                <a:effectLst/>
                <a:latin typeface="+mn-lt"/>
                <a:ea typeface="+mn-ea"/>
                <a:cs typeface="+mn-cs"/>
              </a:rPr>
              <a:t> zitten. Het wordt dan door de bomen en planten gebruikt. Dit water verdampt weer door de bladeren. Als waterdamp komt het weer terug in de kringloop.</a:t>
            </a:r>
          </a:p>
          <a:p>
            <a:pPr lvl="0"/>
            <a:r>
              <a:rPr lang="nl-NL" sz="1200" kern="1200" dirty="0">
                <a:solidFill>
                  <a:schemeClr val="tx1"/>
                </a:solidFill>
                <a:effectLst/>
                <a:latin typeface="+mn-lt"/>
                <a:ea typeface="+mn-ea"/>
                <a:cs typeface="+mn-cs"/>
              </a:rPr>
              <a:t>Het zakt diep weg in de bodem. Dit is het </a:t>
            </a:r>
            <a:r>
              <a:rPr lang="nl-NL" sz="1200" u="sng" kern="1200" dirty="0">
                <a:solidFill>
                  <a:schemeClr val="tx1"/>
                </a:solidFill>
                <a:effectLst/>
                <a:latin typeface="+mn-lt"/>
                <a:ea typeface="+mn-ea"/>
                <a:cs typeface="+mn-cs"/>
              </a:rPr>
              <a:t>grondwater</a:t>
            </a:r>
            <a:r>
              <a:rPr lang="nl-NL" sz="1200" kern="1200" dirty="0">
                <a:solidFill>
                  <a:schemeClr val="tx1"/>
                </a:solidFill>
                <a:effectLst/>
                <a:latin typeface="+mn-lt"/>
                <a:ea typeface="+mn-ea"/>
                <a:cs typeface="+mn-cs"/>
              </a:rPr>
              <a:t>. Ook het grondwater stroomt richting de zee. De zee is immers het laagste punt in Nederland. De weg die het grondwater aflegt is lang. Een druppel doet tientallen jaren over enkele meters. Wij gebruiken het grondwater als bron voor drinkwater. Het water wordt hiervoor opgepompt uit de grond.</a:t>
            </a:r>
          </a:p>
          <a:p>
            <a:pPr lvl="0"/>
            <a:r>
              <a:rPr lang="nl-NL" sz="1200" kern="1200" dirty="0">
                <a:solidFill>
                  <a:schemeClr val="tx1"/>
                </a:solidFill>
                <a:effectLst/>
                <a:latin typeface="+mn-lt"/>
                <a:ea typeface="+mn-ea"/>
                <a:cs typeface="+mn-cs"/>
              </a:rPr>
              <a:t>Het </a:t>
            </a:r>
            <a:r>
              <a:rPr lang="nl-NL" sz="1200" u="sng" kern="1200" dirty="0">
                <a:solidFill>
                  <a:schemeClr val="tx1"/>
                </a:solidFill>
                <a:effectLst/>
                <a:latin typeface="+mn-lt"/>
                <a:ea typeface="+mn-ea"/>
                <a:cs typeface="+mn-cs"/>
              </a:rPr>
              <a:t>verdampt</a:t>
            </a:r>
            <a:r>
              <a:rPr lang="nl-NL" sz="1200" kern="1200" dirty="0">
                <a:solidFill>
                  <a:schemeClr val="tx1"/>
                </a:solidFill>
                <a:effectLst/>
                <a:latin typeface="+mn-lt"/>
                <a:ea typeface="+mn-ea"/>
                <a:cs typeface="+mn-cs"/>
              </a:rPr>
              <a:t> meteen.</a:t>
            </a:r>
          </a:p>
          <a:p>
            <a:endParaRPr lang="nl-NL" dirty="0"/>
          </a:p>
        </p:txBody>
      </p:sp>
      <p:sp>
        <p:nvSpPr>
          <p:cNvPr id="4" name="Tijdelijke aanduiding voor dianummer 3"/>
          <p:cNvSpPr>
            <a:spLocks noGrp="1"/>
          </p:cNvSpPr>
          <p:nvPr>
            <p:ph type="sldNum" sz="quarter" idx="5"/>
          </p:nvPr>
        </p:nvSpPr>
        <p:spPr/>
        <p:txBody>
          <a:bodyPr/>
          <a:lstStyle/>
          <a:p>
            <a:fld id="{52570805-1EBF-44BA-BFEF-06787BDD69C6}" type="slidenum">
              <a:rPr lang="nl-NL" smtClean="0"/>
              <a:t>11</a:t>
            </a:fld>
            <a:endParaRPr lang="nl-NL"/>
          </a:p>
        </p:txBody>
      </p:sp>
      <p:sp>
        <p:nvSpPr>
          <p:cNvPr id="5" name="Tijdelijke aanduiding voor datum 4">
            <a:extLst>
              <a:ext uri="{FF2B5EF4-FFF2-40B4-BE49-F238E27FC236}">
                <a16:creationId xmlns:a16="http://schemas.microsoft.com/office/drawing/2014/main" id="{D98A35F7-BC63-4463-BD9D-2D0A67FF26C6}"/>
              </a:ext>
            </a:extLst>
          </p:cNvPr>
          <p:cNvSpPr>
            <a:spLocks noGrp="1"/>
          </p:cNvSpPr>
          <p:nvPr>
            <p:ph type="dt" idx="1"/>
          </p:nvPr>
        </p:nvSpPr>
        <p:spPr/>
        <p:txBody>
          <a:bodyPr/>
          <a:lstStyle/>
          <a:p>
            <a:fld id="{8F226A46-1D8D-4C72-AC82-9E7A0E16147B}" type="datetime1">
              <a:rPr lang="nl-NL" smtClean="0"/>
              <a:t>15-10-2022</a:t>
            </a:fld>
            <a:endParaRPr lang="nl-NL"/>
          </a:p>
        </p:txBody>
      </p:sp>
      <p:sp>
        <p:nvSpPr>
          <p:cNvPr id="6" name="Tijdelijke aanduiding voor voettekst 5">
            <a:extLst>
              <a:ext uri="{FF2B5EF4-FFF2-40B4-BE49-F238E27FC236}">
                <a16:creationId xmlns:a16="http://schemas.microsoft.com/office/drawing/2014/main" id="{C7D923AC-A823-4803-9259-1AF21A76BAC4}"/>
              </a:ext>
            </a:extLst>
          </p:cNvPr>
          <p:cNvSpPr>
            <a:spLocks noGrp="1"/>
          </p:cNvSpPr>
          <p:nvPr>
            <p:ph type="ftr" sz="quarter" idx="4"/>
          </p:nvPr>
        </p:nvSpPr>
        <p:spPr/>
        <p:txBody>
          <a:bodyPr/>
          <a:lstStyle/>
          <a:p>
            <a:r>
              <a:rPr lang="nl-NL"/>
              <a:t>IVN Heeze-Leende</a:t>
            </a:r>
          </a:p>
        </p:txBody>
      </p:sp>
    </p:spTree>
    <p:extLst>
      <p:ext uri="{BB962C8B-B14F-4D97-AF65-F5344CB8AC3E}">
        <p14:creationId xmlns:p14="http://schemas.microsoft.com/office/powerpoint/2010/main" val="2646091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atum 3"/>
          <p:cNvSpPr>
            <a:spLocks noGrp="1"/>
          </p:cNvSpPr>
          <p:nvPr>
            <p:ph type="dt" idx="1"/>
          </p:nvPr>
        </p:nvSpPr>
        <p:spPr/>
        <p:txBody>
          <a:bodyPr/>
          <a:lstStyle/>
          <a:p>
            <a:fld id="{D28CBDC0-4A54-4FFB-9D34-0087AFBEEA8F}" type="datetime1">
              <a:rPr lang="nl-NL" smtClean="0"/>
              <a:t>15-10-2022</a:t>
            </a:fld>
            <a:endParaRPr lang="nl-NL"/>
          </a:p>
        </p:txBody>
      </p:sp>
      <p:sp>
        <p:nvSpPr>
          <p:cNvPr id="5" name="Tijdelijke aanduiding voor voettekst 4"/>
          <p:cNvSpPr>
            <a:spLocks noGrp="1"/>
          </p:cNvSpPr>
          <p:nvPr>
            <p:ph type="ftr" sz="quarter" idx="4"/>
          </p:nvPr>
        </p:nvSpPr>
        <p:spPr/>
        <p:txBody>
          <a:bodyPr/>
          <a:lstStyle/>
          <a:p>
            <a:r>
              <a:rPr lang="nl-NL"/>
              <a:t>IVN Heeze-Leende</a:t>
            </a:r>
          </a:p>
        </p:txBody>
      </p:sp>
      <p:sp>
        <p:nvSpPr>
          <p:cNvPr id="6" name="Tijdelijke aanduiding voor dianummer 5"/>
          <p:cNvSpPr>
            <a:spLocks noGrp="1"/>
          </p:cNvSpPr>
          <p:nvPr>
            <p:ph type="sldNum" sz="quarter" idx="5"/>
          </p:nvPr>
        </p:nvSpPr>
        <p:spPr/>
        <p:txBody>
          <a:bodyPr/>
          <a:lstStyle/>
          <a:p>
            <a:fld id="{52570805-1EBF-44BA-BFEF-06787BDD69C6}" type="slidenum">
              <a:rPr lang="nl-NL" smtClean="0"/>
              <a:t>12</a:t>
            </a:fld>
            <a:endParaRPr lang="nl-NL"/>
          </a:p>
        </p:txBody>
      </p:sp>
    </p:spTree>
    <p:extLst>
      <p:ext uri="{BB962C8B-B14F-4D97-AF65-F5344CB8AC3E}">
        <p14:creationId xmlns:p14="http://schemas.microsoft.com/office/powerpoint/2010/main" val="240171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Er zijn allerlei soorten waterplanten. </a:t>
            </a:r>
          </a:p>
          <a:p>
            <a:r>
              <a:rPr lang="nl-NL" sz="1200" kern="1200" dirty="0">
                <a:solidFill>
                  <a:schemeClr val="tx1"/>
                </a:solidFill>
                <a:effectLst/>
                <a:latin typeface="+mn-lt"/>
                <a:ea typeface="+mn-ea"/>
                <a:cs typeface="+mn-cs"/>
              </a:rPr>
              <a:t>Sommige waterplanten staan gedeeltelijk in het water, bijvoorbeeld de kattenstaart en gele lis. Dit zijn </a:t>
            </a:r>
            <a:r>
              <a:rPr lang="nl-NL" sz="1200" u="sng" kern="1200" dirty="0">
                <a:solidFill>
                  <a:schemeClr val="tx1"/>
                </a:solidFill>
                <a:effectLst/>
                <a:latin typeface="+mn-lt"/>
                <a:ea typeface="+mn-ea"/>
                <a:cs typeface="+mn-cs"/>
              </a:rPr>
              <a:t>oeverplanten</a:t>
            </a:r>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Sommige waterplanten staan helemaal in het water, bijvoorbeeld de waterlelie en de gele plomp. Deze planten hebben een slappe stengel en bladeren. Dit zijn de </a:t>
            </a:r>
            <a:r>
              <a:rPr lang="nl-NL" sz="1200" u="sng" kern="1200" dirty="0">
                <a:solidFill>
                  <a:schemeClr val="tx1"/>
                </a:solidFill>
                <a:effectLst/>
                <a:latin typeface="+mn-lt"/>
                <a:ea typeface="+mn-ea"/>
                <a:cs typeface="+mn-cs"/>
              </a:rPr>
              <a:t>vastzittende waterplanten en zuurstofplanten</a:t>
            </a:r>
            <a:r>
              <a:rPr lang="nl-NL" sz="1200" kern="1200" dirty="0">
                <a:solidFill>
                  <a:schemeClr val="tx1"/>
                </a:solidFill>
                <a:effectLst/>
                <a:latin typeface="+mn-lt"/>
                <a:ea typeface="+mn-ea"/>
                <a:cs typeface="+mn-cs"/>
              </a:rPr>
              <a:t>.</a:t>
            </a:r>
          </a:p>
          <a:p>
            <a:r>
              <a:rPr lang="nl-NL" sz="1200" kern="1200" dirty="0">
                <a:solidFill>
                  <a:schemeClr val="tx1"/>
                </a:solidFill>
                <a:effectLst/>
                <a:latin typeface="+mn-lt"/>
                <a:ea typeface="+mn-ea"/>
                <a:cs typeface="+mn-cs"/>
              </a:rPr>
              <a:t>Andere waterplanten drijven op het water, bijvoorbeeld eendenkroos en kikkerbeet.</a:t>
            </a:r>
            <a:r>
              <a:rPr lang="nl-NL" sz="1200" i="1" kern="120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Dit noemen we </a:t>
            </a:r>
            <a:r>
              <a:rPr lang="nl-NL" sz="1200" u="sng" kern="1200" dirty="0">
                <a:solidFill>
                  <a:schemeClr val="tx1"/>
                </a:solidFill>
                <a:effectLst/>
                <a:latin typeface="+mn-lt"/>
                <a:ea typeface="+mn-ea"/>
                <a:cs typeface="+mn-cs"/>
              </a:rPr>
              <a:t>drijvende waterplanten</a:t>
            </a:r>
            <a:r>
              <a:rPr lang="nl-NL" sz="1200" kern="1200" dirty="0">
                <a:solidFill>
                  <a:schemeClr val="tx1"/>
                </a:solidFill>
                <a:effectLst/>
                <a:latin typeface="+mn-lt"/>
                <a:ea typeface="+mn-ea"/>
                <a:cs typeface="+mn-cs"/>
              </a:rPr>
              <a:t>.</a:t>
            </a:r>
            <a:r>
              <a:rPr lang="nl-NL" sz="1200" i="1"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De kleinste waterplanten zijn </a:t>
            </a:r>
            <a:r>
              <a:rPr lang="nl-NL" sz="1200" u="sng" kern="1200" dirty="0">
                <a:solidFill>
                  <a:schemeClr val="tx1"/>
                </a:solidFill>
                <a:effectLst/>
                <a:latin typeface="+mn-lt"/>
                <a:ea typeface="+mn-ea"/>
                <a:cs typeface="+mn-cs"/>
              </a:rPr>
              <a:t>wieren en algen</a:t>
            </a:r>
            <a:r>
              <a:rPr lang="nl-NL" sz="1200" kern="1200" dirty="0">
                <a:solidFill>
                  <a:schemeClr val="tx1"/>
                </a:solidFill>
                <a:effectLst/>
                <a:latin typeface="+mn-lt"/>
                <a:ea typeface="+mn-ea"/>
                <a:cs typeface="+mn-cs"/>
              </a:rPr>
              <a:t>. Ze zijn zo klein dat je ze alleen met de microscoop kunt zien. </a:t>
            </a:r>
          </a:p>
          <a:p>
            <a:r>
              <a:rPr lang="nl-NL" sz="1200" kern="1200" dirty="0">
                <a:solidFill>
                  <a:schemeClr val="tx1"/>
                </a:solidFill>
                <a:effectLst/>
                <a:latin typeface="+mn-lt"/>
                <a:ea typeface="+mn-ea"/>
                <a:cs typeface="+mn-cs"/>
              </a:rPr>
              <a:t>Alle waterplanten zorgen voor zuurstof in het water. Hierdoor kunnen dieren in dat water leven. Maar soms zijn er zoveel waterplanten dat het water helemaal groen is. De planten en de dieren die onder in de sloot leven gaan dan dood. Planten krijgen dan te weinig licht en gaan dood. De dieren krijgen daardoor te weinig zuurstof.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52570805-1EBF-44BA-BFEF-06787BDD69C6}" type="slidenum">
              <a:rPr lang="nl-NL" smtClean="0"/>
              <a:t>16</a:t>
            </a:fld>
            <a:endParaRPr lang="nl-NL"/>
          </a:p>
        </p:txBody>
      </p:sp>
      <p:sp>
        <p:nvSpPr>
          <p:cNvPr id="5" name="Tijdelijke aanduiding voor datum 4">
            <a:extLst>
              <a:ext uri="{FF2B5EF4-FFF2-40B4-BE49-F238E27FC236}">
                <a16:creationId xmlns:a16="http://schemas.microsoft.com/office/drawing/2014/main" id="{CE6AA813-BACE-42F6-8E5E-6C20D8548B2B}"/>
              </a:ext>
            </a:extLst>
          </p:cNvPr>
          <p:cNvSpPr>
            <a:spLocks noGrp="1"/>
          </p:cNvSpPr>
          <p:nvPr>
            <p:ph type="dt" idx="1"/>
          </p:nvPr>
        </p:nvSpPr>
        <p:spPr/>
        <p:txBody>
          <a:bodyPr/>
          <a:lstStyle/>
          <a:p>
            <a:fld id="{81C6C28A-BEBB-418D-9AC3-2925AF024558}" type="datetime1">
              <a:rPr lang="nl-NL" smtClean="0"/>
              <a:t>15-10-2022</a:t>
            </a:fld>
            <a:endParaRPr lang="nl-NL"/>
          </a:p>
        </p:txBody>
      </p:sp>
      <p:sp>
        <p:nvSpPr>
          <p:cNvPr id="6" name="Tijdelijke aanduiding voor voettekst 5">
            <a:extLst>
              <a:ext uri="{FF2B5EF4-FFF2-40B4-BE49-F238E27FC236}">
                <a16:creationId xmlns:a16="http://schemas.microsoft.com/office/drawing/2014/main" id="{83640179-1B34-412C-B8A0-15A196E72643}"/>
              </a:ext>
            </a:extLst>
          </p:cNvPr>
          <p:cNvSpPr>
            <a:spLocks noGrp="1"/>
          </p:cNvSpPr>
          <p:nvPr>
            <p:ph type="ftr" sz="quarter" idx="4"/>
          </p:nvPr>
        </p:nvSpPr>
        <p:spPr/>
        <p:txBody>
          <a:bodyPr/>
          <a:lstStyle/>
          <a:p>
            <a:r>
              <a:rPr lang="nl-NL"/>
              <a:t>IVN Heeze-Leende</a:t>
            </a:r>
          </a:p>
        </p:txBody>
      </p:sp>
    </p:spTree>
    <p:extLst>
      <p:ext uri="{BB962C8B-B14F-4D97-AF65-F5344CB8AC3E}">
        <p14:creationId xmlns:p14="http://schemas.microsoft.com/office/powerpoint/2010/main" val="2900319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In het water vind je allerlei dieren: grote maar ook hele kleine diertjes. </a:t>
            </a:r>
          </a:p>
          <a:p>
            <a:r>
              <a:rPr lang="nl-NL" sz="1200" kern="1200" dirty="0">
                <a:solidFill>
                  <a:schemeClr val="tx1"/>
                </a:solidFill>
                <a:effectLst/>
                <a:latin typeface="+mn-lt"/>
                <a:ea typeface="+mn-ea"/>
                <a:cs typeface="+mn-cs"/>
              </a:rPr>
              <a:t>Sommige waterdieren, zoals de poelslak, eten planten. Andere waterdieren eten weer kleinere waterdieren. Alle waterdieren hebben, net als andere dieren en mensen, </a:t>
            </a:r>
            <a:r>
              <a:rPr lang="nl-NL" sz="1200" u="sng" kern="1200" dirty="0">
                <a:solidFill>
                  <a:schemeClr val="tx1"/>
                </a:solidFill>
                <a:effectLst/>
                <a:latin typeface="+mn-lt"/>
                <a:ea typeface="+mn-ea"/>
                <a:cs typeface="+mn-cs"/>
              </a:rPr>
              <a:t>zuurstof</a:t>
            </a:r>
            <a:r>
              <a:rPr lang="nl-NL" sz="1200" kern="1200" dirty="0">
                <a:solidFill>
                  <a:schemeClr val="tx1"/>
                </a:solidFill>
                <a:effectLst/>
                <a:latin typeface="+mn-lt"/>
                <a:ea typeface="+mn-ea"/>
                <a:cs typeface="+mn-cs"/>
              </a:rPr>
              <a:t> nodig om te leven. Er zijn waterdieren die de zuurstof </a:t>
            </a:r>
            <a:r>
              <a:rPr lang="nl-NL" sz="1200" u="sng" kern="1200" dirty="0">
                <a:solidFill>
                  <a:schemeClr val="tx1"/>
                </a:solidFill>
                <a:effectLst/>
                <a:latin typeface="+mn-lt"/>
                <a:ea typeface="+mn-ea"/>
                <a:cs typeface="+mn-cs"/>
              </a:rPr>
              <a:t>uit de lucht</a:t>
            </a:r>
            <a:r>
              <a:rPr lang="nl-NL" sz="1200" kern="1200" dirty="0">
                <a:solidFill>
                  <a:schemeClr val="tx1"/>
                </a:solidFill>
                <a:effectLst/>
                <a:latin typeface="+mn-lt"/>
                <a:ea typeface="+mn-ea"/>
                <a:cs typeface="+mn-cs"/>
              </a:rPr>
              <a:t> halen (net als mensen dus eigenlijk). Ze komen naar het wateroppervlak om lucht te happen. Ze hebben allerlei slimme manieren om die lucht vast te houden:</a:t>
            </a:r>
          </a:p>
          <a:p>
            <a:pPr lvl="0"/>
            <a:r>
              <a:rPr lang="nl-NL" sz="1200" kern="1200" dirty="0">
                <a:solidFill>
                  <a:schemeClr val="tx1"/>
                </a:solidFill>
                <a:effectLst/>
                <a:latin typeface="+mn-lt"/>
                <a:ea typeface="+mn-ea"/>
                <a:cs typeface="+mn-cs"/>
              </a:rPr>
              <a:t>waterslakken bewaren de lucht in hun longen;</a:t>
            </a:r>
          </a:p>
          <a:p>
            <a:pPr lvl="0"/>
            <a:r>
              <a:rPr lang="nl-NL" sz="1200" kern="1200" dirty="0">
                <a:solidFill>
                  <a:schemeClr val="tx1"/>
                </a:solidFill>
                <a:effectLst/>
                <a:latin typeface="+mn-lt"/>
                <a:ea typeface="+mn-ea"/>
                <a:cs typeface="+mn-cs"/>
              </a:rPr>
              <a:t>waterschorpioenen steken hun adembuis of snorkel boven het water uit;</a:t>
            </a:r>
          </a:p>
          <a:p>
            <a:pPr lvl="0"/>
            <a:r>
              <a:rPr lang="nl-NL" sz="1200" kern="1200" dirty="0">
                <a:solidFill>
                  <a:schemeClr val="tx1"/>
                </a:solidFill>
                <a:effectLst/>
                <a:latin typeface="+mn-lt"/>
                <a:ea typeface="+mn-ea"/>
                <a:cs typeface="+mn-cs"/>
              </a:rPr>
              <a:t>waterspinnen weven een web rond een luchtbel die ze tussen hun poten meenemen onder water;</a:t>
            </a:r>
          </a:p>
          <a:p>
            <a:pPr lvl="0"/>
            <a:r>
              <a:rPr lang="nl-NL" sz="1200" kern="1200" dirty="0">
                <a:solidFill>
                  <a:schemeClr val="tx1"/>
                </a:solidFill>
                <a:effectLst/>
                <a:latin typeface="+mn-lt"/>
                <a:ea typeface="+mn-ea"/>
                <a:cs typeface="+mn-cs"/>
              </a:rPr>
              <a:t>waterkevers bewaren een luchtbel onder hun dekschild.</a:t>
            </a:r>
          </a:p>
          <a:p>
            <a:r>
              <a:rPr lang="nl-NL" sz="1200" kern="1200" dirty="0">
                <a:solidFill>
                  <a:schemeClr val="tx1"/>
                </a:solidFill>
                <a:effectLst/>
                <a:latin typeface="+mn-lt"/>
                <a:ea typeface="+mn-ea"/>
                <a:cs typeface="+mn-cs"/>
              </a:rPr>
              <a:t>Andere waterdieren halen hun zuurstof </a:t>
            </a:r>
            <a:r>
              <a:rPr lang="nl-NL" sz="1200" u="sng" kern="1200" dirty="0">
                <a:solidFill>
                  <a:schemeClr val="tx1"/>
                </a:solidFill>
                <a:effectLst/>
                <a:latin typeface="+mn-lt"/>
                <a:ea typeface="+mn-ea"/>
                <a:cs typeface="+mn-cs"/>
              </a:rPr>
              <a:t>uit het water</a:t>
            </a:r>
            <a:r>
              <a:rPr lang="nl-NL" sz="1200" kern="1200" dirty="0">
                <a:solidFill>
                  <a:schemeClr val="tx1"/>
                </a:solidFill>
                <a:effectLst/>
                <a:latin typeface="+mn-lt"/>
                <a:ea typeface="+mn-ea"/>
                <a:cs typeface="+mn-cs"/>
              </a:rPr>
              <a:t>. Waterdieren kunnen dit op twee manieren doen: </a:t>
            </a:r>
          </a:p>
          <a:p>
            <a:pPr lvl="0"/>
            <a:r>
              <a:rPr lang="nl-NL" sz="1200" kern="1200" dirty="0">
                <a:solidFill>
                  <a:schemeClr val="tx1"/>
                </a:solidFill>
                <a:effectLst/>
                <a:latin typeface="+mn-lt"/>
                <a:ea typeface="+mn-ea"/>
                <a:cs typeface="+mn-cs"/>
              </a:rPr>
              <a:t>ze gebruiken hiervoor </a:t>
            </a:r>
            <a:r>
              <a:rPr lang="nl-NL" sz="1200" i="1" kern="1200" dirty="0">
                <a:solidFill>
                  <a:schemeClr val="tx1"/>
                </a:solidFill>
                <a:effectLst/>
                <a:latin typeface="+mn-lt"/>
                <a:ea typeface="+mn-ea"/>
                <a:cs typeface="+mn-cs"/>
              </a:rPr>
              <a:t>kieuwen</a:t>
            </a:r>
            <a:r>
              <a:rPr lang="nl-NL" sz="1200" kern="1200" dirty="0">
                <a:solidFill>
                  <a:schemeClr val="tx1"/>
                </a:solidFill>
                <a:effectLst/>
                <a:latin typeface="+mn-lt"/>
                <a:ea typeface="+mn-ea"/>
                <a:cs typeface="+mn-cs"/>
              </a:rPr>
              <a:t>. Het water stroomt door of langs de kieuwen. De zuurstof wordt door de kieuwen opgenomen. Vissen hebben kieuwen. Ze hoeven dus nooit naar de oppervlakte te komen om te ademen.</a:t>
            </a:r>
          </a:p>
          <a:p>
            <a:pPr lvl="0"/>
            <a:r>
              <a:rPr lang="nl-NL" sz="1200" kern="1200" dirty="0">
                <a:solidFill>
                  <a:schemeClr val="tx1"/>
                </a:solidFill>
                <a:effectLst/>
                <a:latin typeface="+mn-lt"/>
                <a:ea typeface="+mn-ea"/>
                <a:cs typeface="+mn-cs"/>
              </a:rPr>
              <a:t>ze ademen door hun</a:t>
            </a:r>
            <a:r>
              <a:rPr lang="nl-NL" sz="1200" i="1" kern="1200" dirty="0">
                <a:solidFill>
                  <a:schemeClr val="tx1"/>
                </a:solidFill>
                <a:effectLst/>
                <a:latin typeface="+mn-lt"/>
                <a:ea typeface="+mn-ea"/>
                <a:cs typeface="+mn-cs"/>
              </a:rPr>
              <a:t> huid</a:t>
            </a:r>
            <a:r>
              <a:rPr lang="nl-NL" sz="1200" kern="1200" dirty="0">
                <a:solidFill>
                  <a:schemeClr val="tx1"/>
                </a:solidFill>
                <a:effectLst/>
                <a:latin typeface="+mn-lt"/>
                <a:ea typeface="+mn-ea"/>
                <a:cs typeface="+mn-cs"/>
              </a:rPr>
              <a:t>. Dieren met een dunne, zachte huid kunnen door hun huid   ademhalen. Salamanders en kikkers (in de winter), wormen en bloedzuigers hebben zo’n dunne huid.</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52570805-1EBF-44BA-BFEF-06787BDD69C6}" type="slidenum">
              <a:rPr lang="nl-NL" smtClean="0"/>
              <a:t>17</a:t>
            </a:fld>
            <a:endParaRPr lang="nl-NL"/>
          </a:p>
        </p:txBody>
      </p:sp>
      <p:sp>
        <p:nvSpPr>
          <p:cNvPr id="5" name="Tijdelijke aanduiding voor datum 4">
            <a:extLst>
              <a:ext uri="{FF2B5EF4-FFF2-40B4-BE49-F238E27FC236}">
                <a16:creationId xmlns:a16="http://schemas.microsoft.com/office/drawing/2014/main" id="{403FE554-F5E5-4E43-B642-7C00A5E57E6F}"/>
              </a:ext>
            </a:extLst>
          </p:cNvPr>
          <p:cNvSpPr>
            <a:spLocks noGrp="1"/>
          </p:cNvSpPr>
          <p:nvPr>
            <p:ph type="dt" idx="1"/>
          </p:nvPr>
        </p:nvSpPr>
        <p:spPr/>
        <p:txBody>
          <a:bodyPr/>
          <a:lstStyle/>
          <a:p>
            <a:fld id="{7941B008-2998-4341-B3E6-E487D6428180}" type="datetime1">
              <a:rPr lang="nl-NL" smtClean="0"/>
              <a:t>15-10-2022</a:t>
            </a:fld>
            <a:endParaRPr lang="nl-NL"/>
          </a:p>
        </p:txBody>
      </p:sp>
      <p:sp>
        <p:nvSpPr>
          <p:cNvPr id="6" name="Tijdelijke aanduiding voor voettekst 5">
            <a:extLst>
              <a:ext uri="{FF2B5EF4-FFF2-40B4-BE49-F238E27FC236}">
                <a16:creationId xmlns:a16="http://schemas.microsoft.com/office/drawing/2014/main" id="{46AAD7B9-AD35-4173-AB4A-1FA1B84C258C}"/>
              </a:ext>
            </a:extLst>
          </p:cNvPr>
          <p:cNvSpPr>
            <a:spLocks noGrp="1"/>
          </p:cNvSpPr>
          <p:nvPr>
            <p:ph type="ftr" sz="quarter" idx="4"/>
          </p:nvPr>
        </p:nvSpPr>
        <p:spPr/>
        <p:txBody>
          <a:bodyPr/>
          <a:lstStyle/>
          <a:p>
            <a:r>
              <a:rPr lang="nl-NL"/>
              <a:t>IVN Heeze-Leende</a:t>
            </a:r>
          </a:p>
        </p:txBody>
      </p:sp>
    </p:spTree>
    <p:extLst>
      <p:ext uri="{BB962C8B-B14F-4D97-AF65-F5344CB8AC3E}">
        <p14:creationId xmlns:p14="http://schemas.microsoft.com/office/powerpoint/2010/main" val="1215639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In het water vind je allerlei dieren: grote maar ook hele kleine diertjes. </a:t>
            </a:r>
          </a:p>
          <a:p>
            <a:r>
              <a:rPr lang="nl-NL" sz="1200" kern="1200" dirty="0">
                <a:solidFill>
                  <a:schemeClr val="tx1"/>
                </a:solidFill>
                <a:effectLst/>
                <a:latin typeface="+mn-lt"/>
                <a:ea typeface="+mn-ea"/>
                <a:cs typeface="+mn-cs"/>
              </a:rPr>
              <a:t>Sommige waterdieren, zoals de poelslak, eten planten. Andere waterdieren eten weer kleinere waterdieren. Alle waterdieren hebben, net als andere dieren en mensen, </a:t>
            </a:r>
            <a:r>
              <a:rPr lang="nl-NL" sz="1200" u="sng" kern="1200" dirty="0">
                <a:solidFill>
                  <a:schemeClr val="tx1"/>
                </a:solidFill>
                <a:effectLst/>
                <a:latin typeface="+mn-lt"/>
                <a:ea typeface="+mn-ea"/>
                <a:cs typeface="+mn-cs"/>
              </a:rPr>
              <a:t>zuurstof</a:t>
            </a:r>
            <a:r>
              <a:rPr lang="nl-NL" sz="1200" kern="1200" dirty="0">
                <a:solidFill>
                  <a:schemeClr val="tx1"/>
                </a:solidFill>
                <a:effectLst/>
                <a:latin typeface="+mn-lt"/>
                <a:ea typeface="+mn-ea"/>
                <a:cs typeface="+mn-cs"/>
              </a:rPr>
              <a:t> nodig om te leven. Er zijn waterdieren die de zuurstof </a:t>
            </a:r>
            <a:r>
              <a:rPr lang="nl-NL" sz="1200" u="sng" kern="1200" dirty="0">
                <a:solidFill>
                  <a:schemeClr val="tx1"/>
                </a:solidFill>
                <a:effectLst/>
                <a:latin typeface="+mn-lt"/>
                <a:ea typeface="+mn-ea"/>
                <a:cs typeface="+mn-cs"/>
              </a:rPr>
              <a:t>uit de lucht</a:t>
            </a:r>
            <a:r>
              <a:rPr lang="nl-NL" sz="1200" kern="1200" dirty="0">
                <a:solidFill>
                  <a:schemeClr val="tx1"/>
                </a:solidFill>
                <a:effectLst/>
                <a:latin typeface="+mn-lt"/>
                <a:ea typeface="+mn-ea"/>
                <a:cs typeface="+mn-cs"/>
              </a:rPr>
              <a:t> halen (net als mensen dus eigenlijk). Ze komen naar het wateroppervlak om lucht te happen. Ze hebben allerlei slimme manieren om die lucht vast te houden:</a:t>
            </a:r>
          </a:p>
          <a:p>
            <a:pPr lvl="0"/>
            <a:r>
              <a:rPr lang="nl-NL" sz="1200" kern="1200" dirty="0">
                <a:solidFill>
                  <a:schemeClr val="tx1"/>
                </a:solidFill>
                <a:effectLst/>
                <a:latin typeface="+mn-lt"/>
                <a:ea typeface="+mn-ea"/>
                <a:cs typeface="+mn-cs"/>
              </a:rPr>
              <a:t>waterslakken bewaren de lucht in hun longen;</a:t>
            </a:r>
          </a:p>
          <a:p>
            <a:pPr lvl="0"/>
            <a:r>
              <a:rPr lang="nl-NL" sz="1200" kern="1200" dirty="0">
                <a:solidFill>
                  <a:schemeClr val="tx1"/>
                </a:solidFill>
                <a:effectLst/>
                <a:latin typeface="+mn-lt"/>
                <a:ea typeface="+mn-ea"/>
                <a:cs typeface="+mn-cs"/>
              </a:rPr>
              <a:t>waterschorpioenen steken hun adembuis of snorkel boven het water uit;</a:t>
            </a:r>
          </a:p>
          <a:p>
            <a:pPr lvl="0"/>
            <a:r>
              <a:rPr lang="nl-NL" sz="1200" kern="1200" dirty="0">
                <a:solidFill>
                  <a:schemeClr val="tx1"/>
                </a:solidFill>
                <a:effectLst/>
                <a:latin typeface="+mn-lt"/>
                <a:ea typeface="+mn-ea"/>
                <a:cs typeface="+mn-cs"/>
              </a:rPr>
              <a:t>waterspinnen weven een web rond een luchtbel die ze tussen hun poten meenemen onder water;</a:t>
            </a:r>
          </a:p>
          <a:p>
            <a:pPr lvl="0"/>
            <a:r>
              <a:rPr lang="nl-NL" sz="1200" kern="1200" dirty="0">
                <a:solidFill>
                  <a:schemeClr val="tx1"/>
                </a:solidFill>
                <a:effectLst/>
                <a:latin typeface="+mn-lt"/>
                <a:ea typeface="+mn-ea"/>
                <a:cs typeface="+mn-cs"/>
              </a:rPr>
              <a:t>waterkevers bewaren een luchtbel onder hun dekschild.</a:t>
            </a:r>
          </a:p>
          <a:p>
            <a:r>
              <a:rPr lang="nl-NL" sz="1200" kern="1200" dirty="0">
                <a:solidFill>
                  <a:schemeClr val="tx1"/>
                </a:solidFill>
                <a:effectLst/>
                <a:latin typeface="+mn-lt"/>
                <a:ea typeface="+mn-ea"/>
                <a:cs typeface="+mn-cs"/>
              </a:rPr>
              <a:t>Andere waterdieren halen hun zuurstof </a:t>
            </a:r>
            <a:r>
              <a:rPr lang="nl-NL" sz="1200" u="sng" kern="1200" dirty="0">
                <a:solidFill>
                  <a:schemeClr val="tx1"/>
                </a:solidFill>
                <a:effectLst/>
                <a:latin typeface="+mn-lt"/>
                <a:ea typeface="+mn-ea"/>
                <a:cs typeface="+mn-cs"/>
              </a:rPr>
              <a:t>uit het water</a:t>
            </a:r>
            <a:r>
              <a:rPr lang="nl-NL" sz="1200" kern="1200" dirty="0">
                <a:solidFill>
                  <a:schemeClr val="tx1"/>
                </a:solidFill>
                <a:effectLst/>
                <a:latin typeface="+mn-lt"/>
                <a:ea typeface="+mn-ea"/>
                <a:cs typeface="+mn-cs"/>
              </a:rPr>
              <a:t>. Waterdieren kunnen dit op twee manieren doen: </a:t>
            </a:r>
          </a:p>
          <a:p>
            <a:pPr lvl="0"/>
            <a:r>
              <a:rPr lang="nl-NL" sz="1200" kern="1200" dirty="0">
                <a:solidFill>
                  <a:schemeClr val="tx1"/>
                </a:solidFill>
                <a:effectLst/>
                <a:latin typeface="+mn-lt"/>
                <a:ea typeface="+mn-ea"/>
                <a:cs typeface="+mn-cs"/>
              </a:rPr>
              <a:t>ze gebruiken hiervoor </a:t>
            </a:r>
            <a:r>
              <a:rPr lang="nl-NL" sz="1200" i="1" kern="1200" dirty="0">
                <a:solidFill>
                  <a:schemeClr val="tx1"/>
                </a:solidFill>
                <a:effectLst/>
                <a:latin typeface="+mn-lt"/>
                <a:ea typeface="+mn-ea"/>
                <a:cs typeface="+mn-cs"/>
              </a:rPr>
              <a:t>kieuwen</a:t>
            </a:r>
            <a:r>
              <a:rPr lang="nl-NL" sz="1200" kern="1200" dirty="0">
                <a:solidFill>
                  <a:schemeClr val="tx1"/>
                </a:solidFill>
                <a:effectLst/>
                <a:latin typeface="+mn-lt"/>
                <a:ea typeface="+mn-ea"/>
                <a:cs typeface="+mn-cs"/>
              </a:rPr>
              <a:t>. Het water stroomt door of langs de kieuwen. De zuurstof wordt door de kieuwen opgenomen. Vissen hebben kieuwen. Ze hoeven dus nooit naar de oppervlakte te komen om te ademen.</a:t>
            </a:r>
          </a:p>
          <a:p>
            <a:pPr lvl="0"/>
            <a:r>
              <a:rPr lang="nl-NL" sz="1200" kern="1200" dirty="0">
                <a:solidFill>
                  <a:schemeClr val="tx1"/>
                </a:solidFill>
                <a:effectLst/>
                <a:latin typeface="+mn-lt"/>
                <a:ea typeface="+mn-ea"/>
                <a:cs typeface="+mn-cs"/>
              </a:rPr>
              <a:t>ze ademen door hun</a:t>
            </a:r>
            <a:r>
              <a:rPr lang="nl-NL" sz="1200" i="1" kern="1200" dirty="0">
                <a:solidFill>
                  <a:schemeClr val="tx1"/>
                </a:solidFill>
                <a:effectLst/>
                <a:latin typeface="+mn-lt"/>
                <a:ea typeface="+mn-ea"/>
                <a:cs typeface="+mn-cs"/>
              </a:rPr>
              <a:t> huid</a:t>
            </a:r>
            <a:r>
              <a:rPr lang="nl-NL" sz="1200" kern="1200" dirty="0">
                <a:solidFill>
                  <a:schemeClr val="tx1"/>
                </a:solidFill>
                <a:effectLst/>
                <a:latin typeface="+mn-lt"/>
                <a:ea typeface="+mn-ea"/>
                <a:cs typeface="+mn-cs"/>
              </a:rPr>
              <a:t>. Dieren met een dunne, zachte huid kunnen door hun huid   ademhalen. Salamanders en kikkers (in de winter), wormen en bloedzuigers hebben zo’n dunne huid.</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52570805-1EBF-44BA-BFEF-06787BDD69C6}" type="slidenum">
              <a:rPr lang="nl-NL" smtClean="0"/>
              <a:t>20</a:t>
            </a:fld>
            <a:endParaRPr lang="nl-NL"/>
          </a:p>
        </p:txBody>
      </p:sp>
      <p:sp>
        <p:nvSpPr>
          <p:cNvPr id="5" name="Tijdelijke aanduiding voor datum 4">
            <a:extLst>
              <a:ext uri="{FF2B5EF4-FFF2-40B4-BE49-F238E27FC236}">
                <a16:creationId xmlns:a16="http://schemas.microsoft.com/office/drawing/2014/main" id="{15104CE7-D1D9-49EE-84F2-62F2E2863285}"/>
              </a:ext>
            </a:extLst>
          </p:cNvPr>
          <p:cNvSpPr>
            <a:spLocks noGrp="1"/>
          </p:cNvSpPr>
          <p:nvPr>
            <p:ph type="dt" idx="1"/>
          </p:nvPr>
        </p:nvSpPr>
        <p:spPr/>
        <p:txBody>
          <a:bodyPr/>
          <a:lstStyle/>
          <a:p>
            <a:fld id="{8A0C7487-B2E8-4B6E-98F6-DC1CC7FFC85C}" type="datetime1">
              <a:rPr lang="nl-NL" smtClean="0"/>
              <a:t>15-10-2022</a:t>
            </a:fld>
            <a:endParaRPr lang="nl-NL"/>
          </a:p>
        </p:txBody>
      </p:sp>
      <p:sp>
        <p:nvSpPr>
          <p:cNvPr id="6" name="Tijdelijke aanduiding voor voettekst 5">
            <a:extLst>
              <a:ext uri="{FF2B5EF4-FFF2-40B4-BE49-F238E27FC236}">
                <a16:creationId xmlns:a16="http://schemas.microsoft.com/office/drawing/2014/main" id="{E2FC31F9-4527-4B2E-9813-EEC0FDC3E2B6}"/>
              </a:ext>
            </a:extLst>
          </p:cNvPr>
          <p:cNvSpPr>
            <a:spLocks noGrp="1"/>
          </p:cNvSpPr>
          <p:nvPr>
            <p:ph type="ftr" sz="quarter" idx="4"/>
          </p:nvPr>
        </p:nvSpPr>
        <p:spPr/>
        <p:txBody>
          <a:bodyPr/>
          <a:lstStyle/>
          <a:p>
            <a:r>
              <a:rPr lang="nl-NL"/>
              <a:t>IVN Heeze-Leende</a:t>
            </a:r>
          </a:p>
        </p:txBody>
      </p:sp>
    </p:spTree>
    <p:extLst>
      <p:ext uri="{BB962C8B-B14F-4D97-AF65-F5344CB8AC3E}">
        <p14:creationId xmlns:p14="http://schemas.microsoft.com/office/powerpoint/2010/main" val="1561348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a:solidFill>
                  <a:schemeClr val="tx1"/>
                </a:solidFill>
                <a:effectLst/>
                <a:latin typeface="+mn-lt"/>
                <a:ea typeface="+mn-ea"/>
                <a:cs typeface="+mn-cs"/>
              </a:rPr>
              <a:t>alg   -&gt;</a:t>
            </a:r>
            <a:r>
              <a:rPr lang="nl-NL" sz="1200" i="1" kern="1200" baseline="0" dirty="0">
                <a:solidFill>
                  <a:schemeClr val="tx1"/>
                </a:solidFill>
                <a:effectLst/>
                <a:latin typeface="+mn-lt"/>
                <a:ea typeface="+mn-ea"/>
                <a:cs typeface="+mn-cs"/>
              </a:rPr>
              <a:t> </a:t>
            </a:r>
            <a:r>
              <a:rPr lang="nl-NL" sz="1200" i="1" kern="1200" dirty="0">
                <a:solidFill>
                  <a:schemeClr val="tx1"/>
                </a:solidFill>
                <a:effectLst/>
                <a:latin typeface="+mn-lt"/>
                <a:ea typeface="+mn-ea"/>
                <a:cs typeface="+mn-cs"/>
              </a:rPr>
              <a:t>watervlo  -&gt;</a:t>
            </a:r>
            <a:r>
              <a:rPr lang="nl-NL" sz="1200" i="1" kern="1200" baseline="0" dirty="0">
                <a:solidFill>
                  <a:schemeClr val="tx1"/>
                </a:solidFill>
                <a:effectLst/>
                <a:latin typeface="+mn-lt"/>
                <a:ea typeface="+mn-ea"/>
                <a:cs typeface="+mn-cs"/>
              </a:rPr>
              <a:t> </a:t>
            </a:r>
            <a:r>
              <a:rPr lang="nl-NL" sz="1200" i="1" kern="1200" dirty="0">
                <a:solidFill>
                  <a:schemeClr val="tx1"/>
                </a:solidFill>
                <a:effectLst/>
                <a:latin typeface="+mn-lt"/>
                <a:ea typeface="+mn-ea"/>
                <a:cs typeface="+mn-cs"/>
              </a:rPr>
              <a:t>larve waterjuffer  -&gt;</a:t>
            </a:r>
            <a:r>
              <a:rPr lang="nl-NL" sz="1200" i="1" kern="1200" baseline="0" dirty="0">
                <a:solidFill>
                  <a:schemeClr val="tx1"/>
                </a:solidFill>
                <a:effectLst/>
                <a:latin typeface="+mn-lt"/>
                <a:ea typeface="+mn-ea"/>
                <a:cs typeface="+mn-cs"/>
              </a:rPr>
              <a:t> </a:t>
            </a:r>
            <a:r>
              <a:rPr lang="nl-NL" sz="1200" i="1" kern="1200" dirty="0">
                <a:solidFill>
                  <a:schemeClr val="tx1"/>
                </a:solidFill>
                <a:effectLst/>
                <a:latin typeface="+mn-lt"/>
                <a:ea typeface="+mn-ea"/>
                <a:cs typeface="+mn-cs"/>
              </a:rPr>
              <a:t>roofkever  -&gt;</a:t>
            </a:r>
            <a:r>
              <a:rPr lang="nl-NL" sz="1200" i="1" kern="1200" baseline="0" dirty="0">
                <a:solidFill>
                  <a:schemeClr val="tx1"/>
                </a:solidFill>
                <a:effectLst/>
                <a:latin typeface="+mn-lt"/>
                <a:ea typeface="+mn-ea"/>
                <a:cs typeface="+mn-cs"/>
              </a:rPr>
              <a:t> </a:t>
            </a:r>
            <a:r>
              <a:rPr lang="nl-NL" sz="1200" i="1" kern="1200" dirty="0">
                <a:solidFill>
                  <a:schemeClr val="tx1"/>
                </a:solidFill>
                <a:effectLst/>
                <a:latin typeface="+mn-lt"/>
                <a:ea typeface="+mn-ea"/>
                <a:cs typeface="+mn-cs"/>
              </a:rPr>
              <a:t>stekelbaarsje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52570805-1EBF-44BA-BFEF-06787BDD69C6}" type="slidenum">
              <a:rPr lang="nl-NL" smtClean="0"/>
              <a:t>23</a:t>
            </a:fld>
            <a:endParaRPr lang="nl-NL"/>
          </a:p>
        </p:txBody>
      </p:sp>
      <p:sp>
        <p:nvSpPr>
          <p:cNvPr id="5" name="Tijdelijke aanduiding voor datum 4">
            <a:extLst>
              <a:ext uri="{FF2B5EF4-FFF2-40B4-BE49-F238E27FC236}">
                <a16:creationId xmlns:a16="http://schemas.microsoft.com/office/drawing/2014/main" id="{2AA474AD-7A5A-4C1C-90D3-D17AC15D0DE1}"/>
              </a:ext>
            </a:extLst>
          </p:cNvPr>
          <p:cNvSpPr>
            <a:spLocks noGrp="1"/>
          </p:cNvSpPr>
          <p:nvPr>
            <p:ph type="dt" idx="1"/>
          </p:nvPr>
        </p:nvSpPr>
        <p:spPr/>
        <p:txBody>
          <a:bodyPr/>
          <a:lstStyle/>
          <a:p>
            <a:fld id="{4F6E2DE1-745F-4616-8103-BFCEBBD3CA7E}" type="datetime1">
              <a:rPr lang="nl-NL" smtClean="0"/>
              <a:t>15-10-2022</a:t>
            </a:fld>
            <a:endParaRPr lang="nl-NL"/>
          </a:p>
        </p:txBody>
      </p:sp>
      <p:sp>
        <p:nvSpPr>
          <p:cNvPr id="6" name="Tijdelijke aanduiding voor voettekst 5">
            <a:extLst>
              <a:ext uri="{FF2B5EF4-FFF2-40B4-BE49-F238E27FC236}">
                <a16:creationId xmlns:a16="http://schemas.microsoft.com/office/drawing/2014/main" id="{BF212E9B-7179-477F-8F60-DF81B7017404}"/>
              </a:ext>
            </a:extLst>
          </p:cNvPr>
          <p:cNvSpPr>
            <a:spLocks noGrp="1"/>
          </p:cNvSpPr>
          <p:nvPr>
            <p:ph type="ftr" sz="quarter" idx="4"/>
          </p:nvPr>
        </p:nvSpPr>
        <p:spPr/>
        <p:txBody>
          <a:bodyPr/>
          <a:lstStyle/>
          <a:p>
            <a:r>
              <a:rPr lang="nl-NL"/>
              <a:t>IVN Heeze-Leende</a:t>
            </a:r>
          </a:p>
        </p:txBody>
      </p:sp>
    </p:spTree>
    <p:extLst>
      <p:ext uri="{BB962C8B-B14F-4D97-AF65-F5344CB8AC3E}">
        <p14:creationId xmlns:p14="http://schemas.microsoft.com/office/powerpoint/2010/main" val="3910670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Al het water dat we elke dag door het toilet, de wasbak en de gootsteen spoelen loopt via afvalbuizen ons huis uit. Deze afvalbuizen liggen onder de grond en onder het huis. Onder de straat liggen grote rioolbuizen. Hier komen de afvalbuizen van je huis op uit. Ook het regenwater stroomt via de regenpijpen en putten de rioolbuizen in. Al dat vieze water stroomt naar het </a:t>
            </a:r>
            <a:r>
              <a:rPr lang="nl-NL" sz="1200" u="sng" kern="1200" dirty="0">
                <a:solidFill>
                  <a:schemeClr val="tx1"/>
                </a:solidFill>
                <a:effectLst/>
                <a:latin typeface="+mn-lt"/>
                <a:ea typeface="+mn-ea"/>
                <a:cs typeface="+mn-cs"/>
              </a:rPr>
              <a:t>waterzuiveringsbedrijf</a:t>
            </a:r>
            <a:r>
              <a:rPr lang="nl-NL" sz="1200" kern="1200" dirty="0">
                <a:solidFill>
                  <a:schemeClr val="tx1"/>
                </a:solidFill>
                <a:effectLst/>
                <a:latin typeface="+mn-lt"/>
                <a:ea typeface="+mn-ea"/>
                <a:cs typeface="+mn-cs"/>
              </a:rPr>
              <a:t>. Die maakt het water weer schoon. Dit schone water stroomt daarna weer terug in een beek of rivier. </a:t>
            </a:r>
          </a:p>
          <a:p>
            <a:r>
              <a:rPr lang="nl-NL" sz="1200" kern="1200" dirty="0">
                <a:solidFill>
                  <a:schemeClr val="tx1"/>
                </a:solidFill>
                <a:effectLst/>
                <a:latin typeface="+mn-lt"/>
                <a:ea typeface="+mn-ea"/>
                <a:cs typeface="+mn-cs"/>
              </a:rPr>
              <a:t>Door die grote buizen kan enorm veel water stromen. Maar soms zoveel, zeker als het flink heeft geregend, dat het riool dit niet meer aan kan. De straat komt dan onder water te staan. Daarom worden er tegenwoordig vaak voor het afvalwater en het regenwater aparte buizen aangelegd. Voor het waterzuiveringsbedrijf is dit ook handig: regenwater hoeft dan niet eerst te worden schoongemaakt voordat het weer in de rivier kan stromen.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52570805-1EBF-44BA-BFEF-06787BDD69C6}" type="slidenum">
              <a:rPr lang="nl-NL" smtClean="0"/>
              <a:t>25</a:t>
            </a:fld>
            <a:endParaRPr lang="nl-NL"/>
          </a:p>
        </p:txBody>
      </p:sp>
      <p:sp>
        <p:nvSpPr>
          <p:cNvPr id="5" name="Tijdelijke aanduiding voor datum 4">
            <a:extLst>
              <a:ext uri="{FF2B5EF4-FFF2-40B4-BE49-F238E27FC236}">
                <a16:creationId xmlns:a16="http://schemas.microsoft.com/office/drawing/2014/main" id="{8A9820DF-0ABC-4914-A1AB-FED75F810F80}"/>
              </a:ext>
            </a:extLst>
          </p:cNvPr>
          <p:cNvSpPr>
            <a:spLocks noGrp="1"/>
          </p:cNvSpPr>
          <p:nvPr>
            <p:ph type="dt" idx="1"/>
          </p:nvPr>
        </p:nvSpPr>
        <p:spPr/>
        <p:txBody>
          <a:bodyPr/>
          <a:lstStyle/>
          <a:p>
            <a:fld id="{8E002BBB-43E4-40A8-9906-3EA760138355}" type="datetime1">
              <a:rPr lang="nl-NL" smtClean="0"/>
              <a:t>15-10-2022</a:t>
            </a:fld>
            <a:endParaRPr lang="nl-NL"/>
          </a:p>
        </p:txBody>
      </p:sp>
      <p:sp>
        <p:nvSpPr>
          <p:cNvPr id="6" name="Tijdelijke aanduiding voor voettekst 5">
            <a:extLst>
              <a:ext uri="{FF2B5EF4-FFF2-40B4-BE49-F238E27FC236}">
                <a16:creationId xmlns:a16="http://schemas.microsoft.com/office/drawing/2014/main" id="{D1CDD084-A64E-4972-A0A0-3171D73C1C83}"/>
              </a:ext>
            </a:extLst>
          </p:cNvPr>
          <p:cNvSpPr>
            <a:spLocks noGrp="1"/>
          </p:cNvSpPr>
          <p:nvPr>
            <p:ph type="ftr" sz="quarter" idx="4"/>
          </p:nvPr>
        </p:nvSpPr>
        <p:spPr/>
        <p:txBody>
          <a:bodyPr/>
          <a:lstStyle/>
          <a:p>
            <a:r>
              <a:rPr lang="nl-NL"/>
              <a:t>IVN Heeze-Leende</a:t>
            </a:r>
          </a:p>
        </p:txBody>
      </p:sp>
    </p:spTree>
    <p:extLst>
      <p:ext uri="{BB962C8B-B14F-4D97-AF65-F5344CB8AC3E}">
        <p14:creationId xmlns:p14="http://schemas.microsoft.com/office/powerpoint/2010/main" val="3874588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a:solidFill>
                  <a:schemeClr val="tx1"/>
                </a:solidFill>
                <a:effectLst/>
                <a:latin typeface="+mn-lt"/>
                <a:ea typeface="+mn-ea"/>
                <a:cs typeface="+mn-cs"/>
              </a:rPr>
              <a:t>Elke Nederlander verbruikt thuis ongeveer </a:t>
            </a:r>
            <a:r>
              <a:rPr lang="nl-NL" sz="1200" u="sng" kern="1200" dirty="0">
                <a:solidFill>
                  <a:schemeClr val="tx1"/>
                </a:solidFill>
                <a:effectLst/>
                <a:latin typeface="+mn-lt"/>
                <a:ea typeface="+mn-ea"/>
                <a:cs typeface="+mn-cs"/>
              </a:rPr>
              <a:t>120 liter drinkwater per dag</a:t>
            </a:r>
            <a:r>
              <a:rPr lang="nl-NL" sz="1200" kern="1200" dirty="0">
                <a:solidFill>
                  <a:schemeClr val="tx1"/>
                </a:solidFill>
                <a:effectLst/>
                <a:latin typeface="+mn-lt"/>
                <a:ea typeface="+mn-ea"/>
                <a:cs typeface="+mn-cs"/>
              </a:rPr>
              <a:t>. </a:t>
            </a:r>
          </a:p>
          <a:p>
            <a:pPr lvl="0"/>
            <a:r>
              <a:rPr lang="nl-NL" sz="1200" kern="1200" dirty="0">
                <a:solidFill>
                  <a:schemeClr val="tx1"/>
                </a:solidFill>
                <a:effectLst/>
                <a:latin typeface="+mn-lt"/>
                <a:ea typeface="+mn-ea"/>
                <a:cs typeface="+mn-cs"/>
              </a:rPr>
              <a:t>Dat is 365 x 120 liter = 43800 liter per jaar. Ofwel 43,8 m</a:t>
            </a:r>
            <a:r>
              <a:rPr lang="nl-NL" sz="1200" kern="1200" baseline="30000" dirty="0">
                <a:solidFill>
                  <a:schemeClr val="tx1"/>
                </a:solidFill>
                <a:effectLst/>
                <a:latin typeface="+mn-lt"/>
                <a:ea typeface="+mn-ea"/>
                <a:cs typeface="+mn-cs"/>
              </a:rPr>
              <a:t>3</a:t>
            </a:r>
            <a:r>
              <a:rPr lang="nl-NL" sz="1200" kern="1200" dirty="0">
                <a:solidFill>
                  <a:schemeClr val="tx1"/>
                </a:solidFill>
                <a:effectLst/>
                <a:latin typeface="+mn-lt"/>
                <a:ea typeface="+mn-ea"/>
                <a:cs typeface="+mn-cs"/>
              </a:rPr>
              <a:t> water per jaar.</a:t>
            </a:r>
          </a:p>
          <a:p>
            <a:endParaRPr lang="nl-NL" dirty="0"/>
          </a:p>
        </p:txBody>
      </p:sp>
      <p:sp>
        <p:nvSpPr>
          <p:cNvPr id="4" name="Tijdelijke aanduiding voor dianummer 3"/>
          <p:cNvSpPr>
            <a:spLocks noGrp="1"/>
          </p:cNvSpPr>
          <p:nvPr>
            <p:ph type="sldNum" sz="quarter" idx="5"/>
          </p:nvPr>
        </p:nvSpPr>
        <p:spPr/>
        <p:txBody>
          <a:bodyPr/>
          <a:lstStyle/>
          <a:p>
            <a:fld id="{52570805-1EBF-44BA-BFEF-06787BDD69C6}" type="slidenum">
              <a:rPr lang="nl-NL" smtClean="0"/>
              <a:t>27</a:t>
            </a:fld>
            <a:endParaRPr lang="nl-NL"/>
          </a:p>
        </p:txBody>
      </p:sp>
      <p:sp>
        <p:nvSpPr>
          <p:cNvPr id="5" name="Tijdelijke aanduiding voor datum 4">
            <a:extLst>
              <a:ext uri="{FF2B5EF4-FFF2-40B4-BE49-F238E27FC236}">
                <a16:creationId xmlns:a16="http://schemas.microsoft.com/office/drawing/2014/main" id="{883FEC7D-A7AA-4D9C-95DC-A575E093EEA7}"/>
              </a:ext>
            </a:extLst>
          </p:cNvPr>
          <p:cNvSpPr>
            <a:spLocks noGrp="1"/>
          </p:cNvSpPr>
          <p:nvPr>
            <p:ph type="dt" idx="1"/>
          </p:nvPr>
        </p:nvSpPr>
        <p:spPr/>
        <p:txBody>
          <a:bodyPr/>
          <a:lstStyle/>
          <a:p>
            <a:fld id="{A17529EC-01F5-424B-BB43-7B202E9B134B}" type="datetime1">
              <a:rPr lang="nl-NL" smtClean="0"/>
              <a:t>15-10-2022</a:t>
            </a:fld>
            <a:endParaRPr lang="nl-NL"/>
          </a:p>
        </p:txBody>
      </p:sp>
      <p:sp>
        <p:nvSpPr>
          <p:cNvPr id="6" name="Tijdelijke aanduiding voor voettekst 5">
            <a:extLst>
              <a:ext uri="{FF2B5EF4-FFF2-40B4-BE49-F238E27FC236}">
                <a16:creationId xmlns:a16="http://schemas.microsoft.com/office/drawing/2014/main" id="{CB6FC127-647A-45B2-8BC7-3360E0E8BBA7}"/>
              </a:ext>
            </a:extLst>
          </p:cNvPr>
          <p:cNvSpPr>
            <a:spLocks noGrp="1"/>
          </p:cNvSpPr>
          <p:nvPr>
            <p:ph type="ftr" sz="quarter" idx="4"/>
          </p:nvPr>
        </p:nvSpPr>
        <p:spPr/>
        <p:txBody>
          <a:bodyPr/>
          <a:lstStyle/>
          <a:p>
            <a:r>
              <a:rPr lang="nl-NL"/>
              <a:t>IVN Heeze-Leende</a:t>
            </a:r>
          </a:p>
        </p:txBody>
      </p:sp>
    </p:spTree>
    <p:extLst>
      <p:ext uri="{BB962C8B-B14F-4D97-AF65-F5344CB8AC3E}">
        <p14:creationId xmlns:p14="http://schemas.microsoft.com/office/powerpoint/2010/main" val="1994711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Bree Rg" panose="02000503000000020004" pitchFamily="2" charset="0"/>
              </a:rPr>
              <a:t>Copyright</a:t>
            </a:r>
          </a:p>
          <a:p>
            <a:pPr marL="0" indent="0">
              <a:buNone/>
            </a:pPr>
            <a:r>
              <a:rPr lang="nl-NL" sz="1200" dirty="0">
                <a:latin typeface="Bree Lt" panose="02000503000000020004" pitchFamily="2" charset="0"/>
              </a:rPr>
              <a:t>Alle plaatjes, foto’s en teksten in deze presentatie zijn eigendom van IVN Heeze-Leende. Deze mogen NIET worden verveelvoudigd, gekopieerd, gepubliceerd, opgeslagen, aangepast of gebruikt in welke vorm dan ook, online of offline, zonder voorafgaande schriftelijke toestemming van de auteurs (IVN Heeze-Leende Scholenwerk).</a:t>
            </a:r>
          </a:p>
          <a:p>
            <a:pPr marL="0" indent="0">
              <a:buNone/>
            </a:pPr>
            <a:r>
              <a:rPr lang="nl-NL" sz="1200" dirty="0">
                <a:latin typeface="Bree Lt" panose="02000503000000020004" pitchFamily="2" charset="0"/>
              </a:rPr>
              <a:t>Contact coördinator: </a:t>
            </a:r>
            <a:r>
              <a:rPr lang="nl-NL" sz="1200" dirty="0">
                <a:latin typeface="Bree Lt" panose="02000503000000020004" pitchFamily="2" charset="0"/>
                <a:hlinkClick r:id="rId3"/>
              </a:rPr>
              <a:t>scholenwerk@ivnheezeleende.nl</a:t>
            </a:r>
            <a:endParaRPr lang="nl-NL" sz="1200" dirty="0">
              <a:latin typeface="Bree Lt" panose="02000503000000020004" pitchFamily="2" charset="0"/>
            </a:endParaRPr>
          </a:p>
          <a:p>
            <a:pPr marL="1079500" indent="-1079500">
              <a:buNone/>
            </a:pPr>
            <a:r>
              <a:rPr lang="nl-NL" sz="1200" dirty="0">
                <a:latin typeface="Bree Lt" panose="02000503000000020004" pitchFamily="2" charset="0"/>
              </a:rPr>
              <a:t>Secretariaat IVN Heeze-Leende</a:t>
            </a:r>
          </a:p>
          <a:p>
            <a:pPr marL="1079500" indent="-1079500">
              <a:buNone/>
            </a:pPr>
            <a:r>
              <a:rPr lang="nl-NL" sz="1200" dirty="0">
                <a:latin typeface="Bree Lt" panose="02000503000000020004" pitchFamily="2" charset="0"/>
              </a:rPr>
              <a:t>	</a:t>
            </a:r>
            <a:r>
              <a:rPr lang="nl-NL" sz="1200" dirty="0">
                <a:latin typeface="Bree Lt" panose="02000503000000020004" pitchFamily="2" charset="0"/>
                <a:hlinkClick r:id="rId4"/>
              </a:rPr>
              <a:t>Secretariaat@ivnheezeleende.nl</a:t>
            </a:r>
            <a:endParaRPr lang="nl-NL" sz="1200" dirty="0">
              <a:latin typeface="Bree Lt" panose="02000503000000020004" pitchFamily="2" charset="0"/>
            </a:endParaRPr>
          </a:p>
          <a:p>
            <a:pPr marL="1079500" indent="-1079500">
              <a:buNone/>
            </a:pPr>
            <a:r>
              <a:rPr lang="nl-NL" sz="1200" dirty="0">
                <a:latin typeface="Bree Lt" panose="02000503000000020004" pitchFamily="2" charset="0"/>
              </a:rPr>
              <a:t>	tel: 040 - 2264714</a:t>
            </a:r>
          </a:p>
          <a:p>
            <a:endParaRPr lang="nl-NL" dirty="0"/>
          </a:p>
        </p:txBody>
      </p:sp>
      <p:sp>
        <p:nvSpPr>
          <p:cNvPr id="4" name="Tijdelijke aanduiding voor dianummer 3"/>
          <p:cNvSpPr>
            <a:spLocks noGrp="1"/>
          </p:cNvSpPr>
          <p:nvPr>
            <p:ph type="sldNum" sz="quarter" idx="5"/>
          </p:nvPr>
        </p:nvSpPr>
        <p:spPr/>
        <p:txBody>
          <a:bodyPr/>
          <a:lstStyle/>
          <a:p>
            <a:fld id="{52570805-1EBF-44BA-BFEF-06787BDD69C6}" type="slidenum">
              <a:rPr lang="nl-NL" smtClean="0"/>
              <a:t>34</a:t>
            </a:fld>
            <a:endParaRPr lang="nl-NL"/>
          </a:p>
        </p:txBody>
      </p:sp>
      <p:sp>
        <p:nvSpPr>
          <p:cNvPr id="5" name="Tijdelijke aanduiding voor datum 4">
            <a:extLst>
              <a:ext uri="{FF2B5EF4-FFF2-40B4-BE49-F238E27FC236}">
                <a16:creationId xmlns:a16="http://schemas.microsoft.com/office/drawing/2014/main" id="{8C6826A6-5301-44C2-B53A-548EE1EE61FE}"/>
              </a:ext>
            </a:extLst>
          </p:cNvPr>
          <p:cNvSpPr>
            <a:spLocks noGrp="1"/>
          </p:cNvSpPr>
          <p:nvPr>
            <p:ph type="dt" idx="1"/>
          </p:nvPr>
        </p:nvSpPr>
        <p:spPr/>
        <p:txBody>
          <a:bodyPr/>
          <a:lstStyle/>
          <a:p>
            <a:fld id="{0CF28F33-1A3D-4905-B018-3CE4322C8811}" type="datetime1">
              <a:rPr lang="nl-NL" smtClean="0"/>
              <a:t>15-10-2022</a:t>
            </a:fld>
            <a:endParaRPr lang="nl-NL"/>
          </a:p>
        </p:txBody>
      </p:sp>
      <p:sp>
        <p:nvSpPr>
          <p:cNvPr id="6" name="Tijdelijke aanduiding voor voettekst 5">
            <a:extLst>
              <a:ext uri="{FF2B5EF4-FFF2-40B4-BE49-F238E27FC236}">
                <a16:creationId xmlns:a16="http://schemas.microsoft.com/office/drawing/2014/main" id="{81859496-297A-4A0C-BBEE-AA137FD98107}"/>
              </a:ext>
            </a:extLst>
          </p:cNvPr>
          <p:cNvSpPr>
            <a:spLocks noGrp="1"/>
          </p:cNvSpPr>
          <p:nvPr>
            <p:ph type="ftr" sz="quarter" idx="4"/>
          </p:nvPr>
        </p:nvSpPr>
        <p:spPr/>
        <p:txBody>
          <a:bodyPr/>
          <a:lstStyle/>
          <a:p>
            <a:r>
              <a:rPr lang="nl-NL"/>
              <a:t>IVN Heeze-Leende</a:t>
            </a:r>
          </a:p>
        </p:txBody>
      </p:sp>
    </p:spTree>
    <p:extLst>
      <p:ext uri="{BB962C8B-B14F-4D97-AF65-F5344CB8AC3E}">
        <p14:creationId xmlns:p14="http://schemas.microsoft.com/office/powerpoint/2010/main" val="10717223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56420" y="1269977"/>
            <a:ext cx="4604759" cy="1565893"/>
          </a:xfrm>
        </p:spPr>
        <p:txBody>
          <a:bodyPr wrap="square" lIns="0" tIns="0" rIns="0" bIns="0" anchor="b">
            <a:noAutofit/>
          </a:bodyPr>
          <a:lstStyle>
            <a:lvl1pPr algn="l">
              <a:lnSpc>
                <a:spcPct val="70000"/>
              </a:lnSpc>
              <a:defRPr sz="4500" baseline="0">
                <a:solidFill>
                  <a:schemeClr val="bg1"/>
                </a:solidFill>
                <a:latin typeface="Arial" charset="0"/>
                <a:ea typeface="Arial" charset="0"/>
                <a:cs typeface="Arial" charset="0"/>
              </a:defRPr>
            </a:lvl1pPr>
          </a:lstStyle>
          <a:p>
            <a:r>
              <a:rPr lang="nl-NL" dirty="0"/>
              <a:t>Klik om de titels van de slide te bewerken</a:t>
            </a:r>
            <a:endParaRPr lang="en-US" dirty="0"/>
          </a:p>
        </p:txBody>
      </p:sp>
      <p:sp>
        <p:nvSpPr>
          <p:cNvPr id="3" name="Subtitle 2"/>
          <p:cNvSpPr>
            <a:spLocks noGrp="1"/>
          </p:cNvSpPr>
          <p:nvPr>
            <p:ph type="subTitle" idx="1" hasCustomPrompt="1"/>
          </p:nvPr>
        </p:nvSpPr>
        <p:spPr>
          <a:xfrm>
            <a:off x="2289800" y="2948739"/>
            <a:ext cx="4577885" cy="861263"/>
          </a:xfrm>
        </p:spPr>
        <p:txBody>
          <a:bodyPr/>
          <a:lstStyle>
            <a:lvl1pPr marL="0" indent="0" algn="l">
              <a:buNone/>
              <a:defRPr sz="2400">
                <a:solidFill>
                  <a:schemeClr val="bg1"/>
                </a:solidFill>
                <a:latin typeface="Arial" charset="0"/>
                <a:ea typeface="Arial" charset="0"/>
                <a:cs typeface="Aria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Naam</a:t>
            </a:r>
          </a:p>
          <a:p>
            <a:r>
              <a:rPr lang="nl-NL" dirty="0"/>
              <a:t>datum, plaats</a:t>
            </a:r>
            <a:endParaRPr lang="en-US" dirty="0"/>
          </a:p>
        </p:txBody>
      </p:sp>
      <p:sp>
        <p:nvSpPr>
          <p:cNvPr id="8" name="Date Placeholder 3">
            <a:extLst>
              <a:ext uri="{FF2B5EF4-FFF2-40B4-BE49-F238E27FC236}">
                <a16:creationId xmlns:a16="http://schemas.microsoft.com/office/drawing/2014/main" id="{3E7A07B4-0CC3-4E5F-95A5-ED37F9A9D809}"/>
              </a:ext>
            </a:extLst>
          </p:cNvPr>
          <p:cNvSpPr>
            <a:spLocks noGrp="1"/>
          </p:cNvSpPr>
          <p:nvPr>
            <p:ph type="dt" sz="half" idx="10"/>
          </p:nvPr>
        </p:nvSpPr>
        <p:spPr>
          <a:xfrm>
            <a:off x="232400" y="4842519"/>
            <a:ext cx="2057400" cy="273844"/>
          </a:xfrm>
        </p:spPr>
        <p:txBody>
          <a:bodyPr/>
          <a:lstStyle>
            <a:lvl1pPr>
              <a:defRPr>
                <a:latin typeface="Arial" charset="0"/>
                <a:ea typeface="Arial" charset="0"/>
                <a:cs typeface="Arial" charset="0"/>
              </a:defRPr>
            </a:lvl1pPr>
          </a:lstStyle>
          <a:p>
            <a:fld id="{5CAF860C-A067-401C-89ED-940A9A6E4210}" type="datetime1">
              <a:rPr lang="nl-NL" smtClean="0"/>
              <a:t>15-10-2022</a:t>
            </a:fld>
            <a:endParaRPr lang="nl-NL"/>
          </a:p>
        </p:txBody>
      </p:sp>
      <p:sp>
        <p:nvSpPr>
          <p:cNvPr id="9" name="Footer Placeholder 4">
            <a:extLst>
              <a:ext uri="{FF2B5EF4-FFF2-40B4-BE49-F238E27FC236}">
                <a16:creationId xmlns:a16="http://schemas.microsoft.com/office/drawing/2014/main" id="{26E516F7-305D-4844-A06F-BA807B0A59A0}"/>
              </a:ext>
            </a:extLst>
          </p:cNvPr>
          <p:cNvSpPr>
            <a:spLocks noGrp="1"/>
          </p:cNvSpPr>
          <p:nvPr>
            <p:ph type="ftr" sz="quarter" idx="11"/>
          </p:nvPr>
        </p:nvSpPr>
        <p:spPr>
          <a:xfrm>
            <a:off x="3028950" y="4842522"/>
            <a:ext cx="3086100" cy="273844"/>
          </a:xfrm>
        </p:spPr>
        <p:txBody>
          <a:bodyPr/>
          <a:lstStyle>
            <a:lvl1pPr>
              <a:defRPr>
                <a:latin typeface="Arial" charset="0"/>
                <a:ea typeface="Arial" charset="0"/>
                <a:cs typeface="Arial" charset="0"/>
              </a:defRPr>
            </a:lvl1pPr>
          </a:lstStyle>
          <a:p>
            <a:r>
              <a:rPr lang="nl-NL"/>
              <a:t>IVN Heeze-Leende</a:t>
            </a:r>
          </a:p>
        </p:txBody>
      </p:sp>
      <p:sp>
        <p:nvSpPr>
          <p:cNvPr id="10" name="Slide Number Placeholder 5">
            <a:extLst>
              <a:ext uri="{FF2B5EF4-FFF2-40B4-BE49-F238E27FC236}">
                <a16:creationId xmlns:a16="http://schemas.microsoft.com/office/drawing/2014/main" id="{31734757-8EF0-404C-8595-665D3A3A9F4E}"/>
              </a:ext>
            </a:extLst>
          </p:cNvPr>
          <p:cNvSpPr>
            <a:spLocks noGrp="1"/>
          </p:cNvSpPr>
          <p:nvPr>
            <p:ph type="sldNum" sz="quarter" idx="12"/>
          </p:nvPr>
        </p:nvSpPr>
        <p:spPr>
          <a:xfrm>
            <a:off x="6867685" y="4842519"/>
            <a:ext cx="2057400" cy="273844"/>
          </a:xfrm>
        </p:spPr>
        <p:txBody>
          <a:bodyPr/>
          <a:lstStyle>
            <a:lvl1pPr>
              <a:defRPr>
                <a:latin typeface="Arial" charset="0"/>
                <a:ea typeface="Arial" charset="0"/>
                <a:cs typeface="Arial" charset="0"/>
              </a:defRPr>
            </a:lvl1pPr>
          </a:lstStyle>
          <a:p>
            <a:fld id="{D535107F-FF34-C64A-B46A-27C307F2FD84}" type="slidenum">
              <a:rPr lang="nl-NL" smtClean="0"/>
              <a:pPr/>
              <a:t>‹nr.›</a:t>
            </a:fld>
            <a:endParaRPr lang="nl-NL"/>
          </a:p>
        </p:txBody>
      </p:sp>
      <p:pic>
        <p:nvPicPr>
          <p:cNvPr id="11" name="Afbeelding 10">
            <a:extLst>
              <a:ext uri="{FF2B5EF4-FFF2-40B4-BE49-F238E27FC236}">
                <a16:creationId xmlns:a16="http://schemas.microsoft.com/office/drawing/2014/main" id="{2610F379-8452-40CE-8D5E-77E31D4FF43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04586" y="4792100"/>
            <a:ext cx="1382401" cy="320980"/>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5_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56420" y="1269977"/>
            <a:ext cx="4604759" cy="1565893"/>
          </a:xfrm>
        </p:spPr>
        <p:txBody>
          <a:bodyPr wrap="square" lIns="0" tIns="0" rIns="0" bIns="0" anchor="b">
            <a:noAutofit/>
          </a:bodyPr>
          <a:lstStyle>
            <a:lvl1pPr algn="l">
              <a:lnSpc>
                <a:spcPct val="70000"/>
              </a:lnSpc>
              <a:defRPr sz="4500" baseline="0">
                <a:solidFill>
                  <a:schemeClr val="bg1"/>
                </a:solidFill>
                <a:latin typeface="Arial" charset="0"/>
                <a:ea typeface="Arial" charset="0"/>
                <a:cs typeface="Arial" charset="0"/>
              </a:defRPr>
            </a:lvl1pPr>
          </a:lstStyle>
          <a:p>
            <a:r>
              <a:rPr lang="nl-NL" dirty="0"/>
              <a:t>Klik om de titels van de slide te bewerken</a:t>
            </a:r>
            <a:endParaRPr lang="en-US" dirty="0"/>
          </a:p>
        </p:txBody>
      </p:sp>
      <p:sp>
        <p:nvSpPr>
          <p:cNvPr id="3" name="Subtitle 2"/>
          <p:cNvSpPr>
            <a:spLocks noGrp="1"/>
          </p:cNvSpPr>
          <p:nvPr>
            <p:ph type="subTitle" idx="1" hasCustomPrompt="1"/>
          </p:nvPr>
        </p:nvSpPr>
        <p:spPr>
          <a:xfrm>
            <a:off x="2289800" y="2948739"/>
            <a:ext cx="4577885" cy="861263"/>
          </a:xfrm>
        </p:spPr>
        <p:txBody>
          <a:bodyPr/>
          <a:lstStyle>
            <a:lvl1pPr marL="0" indent="0" algn="l">
              <a:buNone/>
              <a:defRPr sz="2400">
                <a:solidFill>
                  <a:schemeClr val="bg1"/>
                </a:solidFill>
                <a:latin typeface="Arial" charset="0"/>
                <a:ea typeface="Arial" charset="0"/>
                <a:cs typeface="Aria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Naam</a:t>
            </a:r>
          </a:p>
          <a:p>
            <a:r>
              <a:rPr lang="nl-NL" dirty="0"/>
              <a:t>datum, plaats</a:t>
            </a:r>
            <a:endParaRPr lang="en-US" dirty="0"/>
          </a:p>
        </p:txBody>
      </p:sp>
      <p:sp>
        <p:nvSpPr>
          <p:cNvPr id="8" name="Date Placeholder 3">
            <a:extLst>
              <a:ext uri="{FF2B5EF4-FFF2-40B4-BE49-F238E27FC236}">
                <a16:creationId xmlns:a16="http://schemas.microsoft.com/office/drawing/2014/main" id="{8D6E92FF-54F9-4143-BB28-CEBD9EEB0E97}"/>
              </a:ext>
            </a:extLst>
          </p:cNvPr>
          <p:cNvSpPr>
            <a:spLocks noGrp="1"/>
          </p:cNvSpPr>
          <p:nvPr>
            <p:ph type="dt" sz="half" idx="10"/>
          </p:nvPr>
        </p:nvSpPr>
        <p:spPr>
          <a:xfrm>
            <a:off x="232400" y="4842519"/>
            <a:ext cx="2057400" cy="273844"/>
          </a:xfrm>
        </p:spPr>
        <p:txBody>
          <a:bodyPr/>
          <a:lstStyle>
            <a:lvl1pPr>
              <a:defRPr>
                <a:latin typeface="Arial" charset="0"/>
                <a:ea typeface="Arial" charset="0"/>
                <a:cs typeface="Arial" charset="0"/>
              </a:defRPr>
            </a:lvl1pPr>
          </a:lstStyle>
          <a:p>
            <a:fld id="{5CAF860C-A067-401C-89ED-940A9A6E4210}" type="datetime1">
              <a:rPr lang="nl-NL" smtClean="0"/>
              <a:t>15-10-2022</a:t>
            </a:fld>
            <a:endParaRPr lang="nl-NL"/>
          </a:p>
        </p:txBody>
      </p:sp>
      <p:sp>
        <p:nvSpPr>
          <p:cNvPr id="9" name="Footer Placeholder 4">
            <a:extLst>
              <a:ext uri="{FF2B5EF4-FFF2-40B4-BE49-F238E27FC236}">
                <a16:creationId xmlns:a16="http://schemas.microsoft.com/office/drawing/2014/main" id="{F2558DAB-D9E9-4829-96FD-7AF0F6E20E13}"/>
              </a:ext>
            </a:extLst>
          </p:cNvPr>
          <p:cNvSpPr>
            <a:spLocks noGrp="1"/>
          </p:cNvSpPr>
          <p:nvPr>
            <p:ph type="ftr" sz="quarter" idx="11"/>
          </p:nvPr>
        </p:nvSpPr>
        <p:spPr>
          <a:xfrm>
            <a:off x="3028950" y="4842522"/>
            <a:ext cx="3086100" cy="273844"/>
          </a:xfrm>
        </p:spPr>
        <p:txBody>
          <a:bodyPr/>
          <a:lstStyle>
            <a:lvl1pPr>
              <a:defRPr>
                <a:latin typeface="Arial" charset="0"/>
                <a:ea typeface="Arial" charset="0"/>
                <a:cs typeface="Arial" charset="0"/>
              </a:defRPr>
            </a:lvl1pPr>
          </a:lstStyle>
          <a:p>
            <a:r>
              <a:rPr lang="nl-NL"/>
              <a:t>IVN Heeze-Leende</a:t>
            </a:r>
          </a:p>
        </p:txBody>
      </p:sp>
      <p:sp>
        <p:nvSpPr>
          <p:cNvPr id="10" name="Slide Number Placeholder 5">
            <a:extLst>
              <a:ext uri="{FF2B5EF4-FFF2-40B4-BE49-F238E27FC236}">
                <a16:creationId xmlns:a16="http://schemas.microsoft.com/office/drawing/2014/main" id="{CA7F21DA-2E62-41D3-95FC-2F3A3E7F8C71}"/>
              </a:ext>
            </a:extLst>
          </p:cNvPr>
          <p:cNvSpPr>
            <a:spLocks noGrp="1"/>
          </p:cNvSpPr>
          <p:nvPr>
            <p:ph type="sldNum" sz="quarter" idx="12"/>
          </p:nvPr>
        </p:nvSpPr>
        <p:spPr>
          <a:xfrm>
            <a:off x="6867685" y="4842519"/>
            <a:ext cx="2057400" cy="273844"/>
          </a:xfrm>
        </p:spPr>
        <p:txBody>
          <a:bodyPr/>
          <a:lstStyle>
            <a:lvl1pPr>
              <a:defRPr>
                <a:latin typeface="Arial" charset="0"/>
                <a:ea typeface="Arial" charset="0"/>
                <a:cs typeface="Arial" charset="0"/>
              </a:defRPr>
            </a:lvl1pPr>
          </a:lstStyle>
          <a:p>
            <a:fld id="{D535107F-FF34-C64A-B46A-27C307F2FD84}" type="slidenum">
              <a:rPr lang="nl-NL" smtClean="0"/>
              <a:pPr/>
              <a:t>‹nr.›</a:t>
            </a:fld>
            <a:endParaRPr lang="nl-NL"/>
          </a:p>
        </p:txBody>
      </p:sp>
      <p:pic>
        <p:nvPicPr>
          <p:cNvPr id="11" name="Afbeelding 10">
            <a:extLst>
              <a:ext uri="{FF2B5EF4-FFF2-40B4-BE49-F238E27FC236}">
                <a16:creationId xmlns:a16="http://schemas.microsoft.com/office/drawing/2014/main" id="{D5D2B00B-C18E-47D1-90DB-9D7AAC73C7D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04586" y="4792100"/>
            <a:ext cx="1382401" cy="320980"/>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6_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56420" y="1269977"/>
            <a:ext cx="4604759" cy="1565893"/>
          </a:xfrm>
        </p:spPr>
        <p:txBody>
          <a:bodyPr wrap="square" lIns="0" tIns="0" rIns="0" bIns="0" anchor="b">
            <a:noAutofit/>
          </a:bodyPr>
          <a:lstStyle>
            <a:lvl1pPr algn="l">
              <a:lnSpc>
                <a:spcPct val="70000"/>
              </a:lnSpc>
              <a:defRPr sz="4500" baseline="0">
                <a:solidFill>
                  <a:schemeClr val="bg1"/>
                </a:solidFill>
                <a:latin typeface="Arial" charset="0"/>
                <a:ea typeface="Arial" charset="0"/>
                <a:cs typeface="Arial" charset="0"/>
              </a:defRPr>
            </a:lvl1pPr>
          </a:lstStyle>
          <a:p>
            <a:r>
              <a:rPr lang="nl-NL" dirty="0"/>
              <a:t>Klik om de titels van de slide te bewerken</a:t>
            </a:r>
            <a:endParaRPr lang="en-US" dirty="0"/>
          </a:p>
        </p:txBody>
      </p:sp>
      <p:sp>
        <p:nvSpPr>
          <p:cNvPr id="3" name="Subtitle 2"/>
          <p:cNvSpPr>
            <a:spLocks noGrp="1"/>
          </p:cNvSpPr>
          <p:nvPr>
            <p:ph type="subTitle" idx="1" hasCustomPrompt="1"/>
          </p:nvPr>
        </p:nvSpPr>
        <p:spPr>
          <a:xfrm>
            <a:off x="2289800" y="2948739"/>
            <a:ext cx="4577885" cy="861263"/>
          </a:xfrm>
        </p:spPr>
        <p:txBody>
          <a:bodyPr/>
          <a:lstStyle>
            <a:lvl1pPr marL="0" indent="0" algn="l">
              <a:buNone/>
              <a:defRPr sz="2400">
                <a:solidFill>
                  <a:schemeClr val="bg1"/>
                </a:solidFill>
                <a:latin typeface="Arial" charset="0"/>
                <a:ea typeface="Arial" charset="0"/>
                <a:cs typeface="Aria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Naam</a:t>
            </a:r>
          </a:p>
          <a:p>
            <a:r>
              <a:rPr lang="nl-NL" dirty="0"/>
              <a:t>datum, plaats</a:t>
            </a:r>
            <a:endParaRPr lang="en-US" dirty="0"/>
          </a:p>
        </p:txBody>
      </p:sp>
      <p:sp>
        <p:nvSpPr>
          <p:cNvPr id="8" name="Date Placeholder 3">
            <a:extLst>
              <a:ext uri="{FF2B5EF4-FFF2-40B4-BE49-F238E27FC236}">
                <a16:creationId xmlns:a16="http://schemas.microsoft.com/office/drawing/2014/main" id="{15D2CE45-019D-444A-93AA-92B7DDE65CD9}"/>
              </a:ext>
            </a:extLst>
          </p:cNvPr>
          <p:cNvSpPr>
            <a:spLocks noGrp="1"/>
          </p:cNvSpPr>
          <p:nvPr>
            <p:ph type="dt" sz="half" idx="10"/>
          </p:nvPr>
        </p:nvSpPr>
        <p:spPr>
          <a:xfrm>
            <a:off x="232400" y="4842519"/>
            <a:ext cx="2057400" cy="273844"/>
          </a:xfrm>
        </p:spPr>
        <p:txBody>
          <a:bodyPr/>
          <a:lstStyle>
            <a:lvl1pPr>
              <a:defRPr>
                <a:latin typeface="Arial" charset="0"/>
                <a:ea typeface="Arial" charset="0"/>
                <a:cs typeface="Arial" charset="0"/>
              </a:defRPr>
            </a:lvl1pPr>
          </a:lstStyle>
          <a:p>
            <a:fld id="{5CAF860C-A067-401C-89ED-940A9A6E4210}" type="datetime1">
              <a:rPr lang="nl-NL" smtClean="0"/>
              <a:t>15-10-2022</a:t>
            </a:fld>
            <a:endParaRPr lang="nl-NL"/>
          </a:p>
        </p:txBody>
      </p:sp>
      <p:sp>
        <p:nvSpPr>
          <p:cNvPr id="9" name="Footer Placeholder 4">
            <a:extLst>
              <a:ext uri="{FF2B5EF4-FFF2-40B4-BE49-F238E27FC236}">
                <a16:creationId xmlns:a16="http://schemas.microsoft.com/office/drawing/2014/main" id="{40EC94ED-585F-4620-8444-F48A5580F7D7}"/>
              </a:ext>
            </a:extLst>
          </p:cNvPr>
          <p:cNvSpPr>
            <a:spLocks noGrp="1"/>
          </p:cNvSpPr>
          <p:nvPr>
            <p:ph type="ftr" sz="quarter" idx="11"/>
          </p:nvPr>
        </p:nvSpPr>
        <p:spPr>
          <a:xfrm>
            <a:off x="3028950" y="4842522"/>
            <a:ext cx="3086100" cy="273844"/>
          </a:xfrm>
        </p:spPr>
        <p:txBody>
          <a:bodyPr/>
          <a:lstStyle>
            <a:lvl1pPr>
              <a:defRPr>
                <a:latin typeface="Arial" charset="0"/>
                <a:ea typeface="Arial" charset="0"/>
                <a:cs typeface="Arial" charset="0"/>
              </a:defRPr>
            </a:lvl1pPr>
          </a:lstStyle>
          <a:p>
            <a:r>
              <a:rPr lang="nl-NL"/>
              <a:t>IVN Heeze-Leende</a:t>
            </a:r>
          </a:p>
        </p:txBody>
      </p:sp>
      <p:sp>
        <p:nvSpPr>
          <p:cNvPr id="10" name="Slide Number Placeholder 5">
            <a:extLst>
              <a:ext uri="{FF2B5EF4-FFF2-40B4-BE49-F238E27FC236}">
                <a16:creationId xmlns:a16="http://schemas.microsoft.com/office/drawing/2014/main" id="{568F2797-825A-4348-9B6F-A04FCA095EE6}"/>
              </a:ext>
            </a:extLst>
          </p:cNvPr>
          <p:cNvSpPr>
            <a:spLocks noGrp="1"/>
          </p:cNvSpPr>
          <p:nvPr>
            <p:ph type="sldNum" sz="quarter" idx="12"/>
          </p:nvPr>
        </p:nvSpPr>
        <p:spPr>
          <a:xfrm>
            <a:off x="6867685" y="4842519"/>
            <a:ext cx="2057400" cy="273844"/>
          </a:xfrm>
        </p:spPr>
        <p:txBody>
          <a:bodyPr/>
          <a:lstStyle>
            <a:lvl1pPr>
              <a:defRPr>
                <a:latin typeface="Arial" charset="0"/>
                <a:ea typeface="Arial" charset="0"/>
                <a:cs typeface="Arial" charset="0"/>
              </a:defRPr>
            </a:lvl1pPr>
          </a:lstStyle>
          <a:p>
            <a:fld id="{D535107F-FF34-C64A-B46A-27C307F2FD84}" type="slidenum">
              <a:rPr lang="nl-NL" smtClean="0"/>
              <a:pPr/>
              <a:t>‹nr.›</a:t>
            </a:fld>
            <a:endParaRPr lang="nl-NL"/>
          </a:p>
        </p:txBody>
      </p:sp>
      <p:pic>
        <p:nvPicPr>
          <p:cNvPr id="11" name="Afbeelding 10">
            <a:extLst>
              <a:ext uri="{FF2B5EF4-FFF2-40B4-BE49-F238E27FC236}">
                <a16:creationId xmlns:a16="http://schemas.microsoft.com/office/drawing/2014/main" id="{6B8B0C12-A2C0-456F-BAF0-E498FE8F489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04586" y="4792100"/>
            <a:ext cx="1382401" cy="320980"/>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7_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56420" y="1269977"/>
            <a:ext cx="4604759" cy="1565893"/>
          </a:xfrm>
        </p:spPr>
        <p:txBody>
          <a:bodyPr wrap="square" lIns="0" tIns="0" rIns="0" bIns="0" anchor="b">
            <a:noAutofit/>
          </a:bodyPr>
          <a:lstStyle>
            <a:lvl1pPr algn="l">
              <a:lnSpc>
                <a:spcPct val="70000"/>
              </a:lnSpc>
              <a:defRPr sz="4500" baseline="0">
                <a:solidFill>
                  <a:schemeClr val="bg1"/>
                </a:solidFill>
                <a:latin typeface="Arial" charset="0"/>
                <a:ea typeface="Arial" charset="0"/>
                <a:cs typeface="Arial" charset="0"/>
              </a:defRPr>
            </a:lvl1pPr>
          </a:lstStyle>
          <a:p>
            <a:r>
              <a:rPr lang="nl-NL" dirty="0"/>
              <a:t>Klik om de titels van de slide te bewerken</a:t>
            </a:r>
            <a:endParaRPr lang="en-US" dirty="0"/>
          </a:p>
        </p:txBody>
      </p:sp>
      <p:sp>
        <p:nvSpPr>
          <p:cNvPr id="3" name="Subtitle 2"/>
          <p:cNvSpPr>
            <a:spLocks noGrp="1"/>
          </p:cNvSpPr>
          <p:nvPr>
            <p:ph type="subTitle" idx="1" hasCustomPrompt="1"/>
          </p:nvPr>
        </p:nvSpPr>
        <p:spPr>
          <a:xfrm>
            <a:off x="2289800" y="2948739"/>
            <a:ext cx="4577885" cy="861263"/>
          </a:xfrm>
        </p:spPr>
        <p:txBody>
          <a:bodyPr/>
          <a:lstStyle>
            <a:lvl1pPr marL="0" indent="0" algn="l">
              <a:buNone/>
              <a:defRPr sz="2400">
                <a:solidFill>
                  <a:schemeClr val="bg1"/>
                </a:solidFill>
                <a:latin typeface="Arial" charset="0"/>
                <a:ea typeface="Arial" charset="0"/>
                <a:cs typeface="Aria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Naam</a:t>
            </a:r>
          </a:p>
          <a:p>
            <a:r>
              <a:rPr lang="nl-NL" dirty="0"/>
              <a:t>datum, plaats</a:t>
            </a:r>
            <a:endParaRPr lang="en-US" dirty="0"/>
          </a:p>
        </p:txBody>
      </p:sp>
      <p:sp>
        <p:nvSpPr>
          <p:cNvPr id="8" name="Date Placeholder 3">
            <a:extLst>
              <a:ext uri="{FF2B5EF4-FFF2-40B4-BE49-F238E27FC236}">
                <a16:creationId xmlns:a16="http://schemas.microsoft.com/office/drawing/2014/main" id="{464AD16F-ADEE-4B45-B5F0-37A9B4327370}"/>
              </a:ext>
            </a:extLst>
          </p:cNvPr>
          <p:cNvSpPr>
            <a:spLocks noGrp="1"/>
          </p:cNvSpPr>
          <p:nvPr>
            <p:ph type="dt" sz="half" idx="10"/>
          </p:nvPr>
        </p:nvSpPr>
        <p:spPr>
          <a:xfrm>
            <a:off x="232400" y="4842519"/>
            <a:ext cx="2057400" cy="273844"/>
          </a:xfrm>
        </p:spPr>
        <p:txBody>
          <a:bodyPr/>
          <a:lstStyle>
            <a:lvl1pPr>
              <a:defRPr>
                <a:latin typeface="Arial" charset="0"/>
                <a:ea typeface="Arial" charset="0"/>
                <a:cs typeface="Arial" charset="0"/>
              </a:defRPr>
            </a:lvl1pPr>
          </a:lstStyle>
          <a:p>
            <a:fld id="{5CAF860C-A067-401C-89ED-940A9A6E4210}" type="datetime1">
              <a:rPr lang="nl-NL" smtClean="0"/>
              <a:t>15-10-2022</a:t>
            </a:fld>
            <a:endParaRPr lang="nl-NL"/>
          </a:p>
        </p:txBody>
      </p:sp>
      <p:sp>
        <p:nvSpPr>
          <p:cNvPr id="9" name="Footer Placeholder 4">
            <a:extLst>
              <a:ext uri="{FF2B5EF4-FFF2-40B4-BE49-F238E27FC236}">
                <a16:creationId xmlns:a16="http://schemas.microsoft.com/office/drawing/2014/main" id="{7BC3DCC0-B8B4-4218-B42C-17FFAECF9EA9}"/>
              </a:ext>
            </a:extLst>
          </p:cNvPr>
          <p:cNvSpPr>
            <a:spLocks noGrp="1"/>
          </p:cNvSpPr>
          <p:nvPr>
            <p:ph type="ftr" sz="quarter" idx="11"/>
          </p:nvPr>
        </p:nvSpPr>
        <p:spPr>
          <a:xfrm>
            <a:off x="3028950" y="4842522"/>
            <a:ext cx="3086100" cy="273844"/>
          </a:xfrm>
        </p:spPr>
        <p:txBody>
          <a:bodyPr/>
          <a:lstStyle>
            <a:lvl1pPr>
              <a:defRPr>
                <a:latin typeface="Arial" charset="0"/>
                <a:ea typeface="Arial" charset="0"/>
                <a:cs typeface="Arial" charset="0"/>
              </a:defRPr>
            </a:lvl1pPr>
          </a:lstStyle>
          <a:p>
            <a:r>
              <a:rPr lang="nl-NL"/>
              <a:t>IVN Heeze-Leende</a:t>
            </a:r>
          </a:p>
        </p:txBody>
      </p:sp>
      <p:sp>
        <p:nvSpPr>
          <p:cNvPr id="10" name="Slide Number Placeholder 5">
            <a:extLst>
              <a:ext uri="{FF2B5EF4-FFF2-40B4-BE49-F238E27FC236}">
                <a16:creationId xmlns:a16="http://schemas.microsoft.com/office/drawing/2014/main" id="{E8281308-10D4-4001-81C4-F23317B2DE1D}"/>
              </a:ext>
            </a:extLst>
          </p:cNvPr>
          <p:cNvSpPr>
            <a:spLocks noGrp="1"/>
          </p:cNvSpPr>
          <p:nvPr>
            <p:ph type="sldNum" sz="quarter" idx="12"/>
          </p:nvPr>
        </p:nvSpPr>
        <p:spPr>
          <a:xfrm>
            <a:off x="6867685" y="4842519"/>
            <a:ext cx="2057400" cy="273844"/>
          </a:xfrm>
        </p:spPr>
        <p:txBody>
          <a:bodyPr/>
          <a:lstStyle>
            <a:lvl1pPr>
              <a:defRPr>
                <a:latin typeface="Arial" charset="0"/>
                <a:ea typeface="Arial" charset="0"/>
                <a:cs typeface="Arial" charset="0"/>
              </a:defRPr>
            </a:lvl1pPr>
          </a:lstStyle>
          <a:p>
            <a:fld id="{D535107F-FF34-C64A-B46A-27C307F2FD84}" type="slidenum">
              <a:rPr lang="nl-NL" smtClean="0"/>
              <a:pPr/>
              <a:t>‹nr.›</a:t>
            </a:fld>
            <a:endParaRPr lang="nl-NL"/>
          </a:p>
        </p:txBody>
      </p:sp>
      <p:pic>
        <p:nvPicPr>
          <p:cNvPr id="11" name="Afbeelding 10">
            <a:extLst>
              <a:ext uri="{FF2B5EF4-FFF2-40B4-BE49-F238E27FC236}">
                <a16:creationId xmlns:a16="http://schemas.microsoft.com/office/drawing/2014/main" id="{8AFDCBCA-7406-41AB-8631-DE9C781EC3C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04586" y="4792100"/>
            <a:ext cx="1382401" cy="320980"/>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8_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56420" y="1269977"/>
            <a:ext cx="4604759" cy="1565893"/>
          </a:xfrm>
        </p:spPr>
        <p:txBody>
          <a:bodyPr wrap="square" lIns="0" tIns="0" rIns="0" bIns="0" anchor="b">
            <a:noAutofit/>
          </a:bodyPr>
          <a:lstStyle>
            <a:lvl1pPr algn="l">
              <a:lnSpc>
                <a:spcPct val="70000"/>
              </a:lnSpc>
              <a:defRPr sz="4500" baseline="0">
                <a:solidFill>
                  <a:schemeClr val="bg1"/>
                </a:solidFill>
                <a:latin typeface="Arial" charset="0"/>
                <a:ea typeface="Arial" charset="0"/>
                <a:cs typeface="Arial" charset="0"/>
              </a:defRPr>
            </a:lvl1pPr>
          </a:lstStyle>
          <a:p>
            <a:r>
              <a:rPr lang="nl-NL" dirty="0"/>
              <a:t>Klik om de titels van de slide te bewerken</a:t>
            </a:r>
            <a:endParaRPr lang="en-US" dirty="0"/>
          </a:p>
        </p:txBody>
      </p:sp>
      <p:sp>
        <p:nvSpPr>
          <p:cNvPr id="3" name="Subtitle 2"/>
          <p:cNvSpPr>
            <a:spLocks noGrp="1"/>
          </p:cNvSpPr>
          <p:nvPr>
            <p:ph type="subTitle" idx="1" hasCustomPrompt="1"/>
          </p:nvPr>
        </p:nvSpPr>
        <p:spPr>
          <a:xfrm>
            <a:off x="2289800" y="2948739"/>
            <a:ext cx="4577885" cy="861263"/>
          </a:xfrm>
        </p:spPr>
        <p:txBody>
          <a:bodyPr/>
          <a:lstStyle>
            <a:lvl1pPr marL="0" indent="0" algn="l">
              <a:buNone/>
              <a:defRPr sz="2400">
                <a:solidFill>
                  <a:schemeClr val="bg1"/>
                </a:solidFill>
                <a:latin typeface="Arial" charset="0"/>
                <a:ea typeface="Arial" charset="0"/>
                <a:cs typeface="Aria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Naam</a:t>
            </a:r>
          </a:p>
          <a:p>
            <a:r>
              <a:rPr lang="nl-NL" dirty="0"/>
              <a:t>datum, plaats</a:t>
            </a:r>
            <a:endParaRPr lang="en-US" dirty="0"/>
          </a:p>
        </p:txBody>
      </p:sp>
      <p:sp>
        <p:nvSpPr>
          <p:cNvPr id="8" name="Date Placeholder 3">
            <a:extLst>
              <a:ext uri="{FF2B5EF4-FFF2-40B4-BE49-F238E27FC236}">
                <a16:creationId xmlns:a16="http://schemas.microsoft.com/office/drawing/2014/main" id="{4DD30456-9856-46EB-A116-04E2A1AACA15}"/>
              </a:ext>
            </a:extLst>
          </p:cNvPr>
          <p:cNvSpPr>
            <a:spLocks noGrp="1"/>
          </p:cNvSpPr>
          <p:nvPr>
            <p:ph type="dt" sz="half" idx="10"/>
          </p:nvPr>
        </p:nvSpPr>
        <p:spPr>
          <a:xfrm>
            <a:off x="232400" y="4842519"/>
            <a:ext cx="2057400" cy="273844"/>
          </a:xfrm>
        </p:spPr>
        <p:txBody>
          <a:bodyPr/>
          <a:lstStyle>
            <a:lvl1pPr>
              <a:defRPr>
                <a:latin typeface="Arial" charset="0"/>
                <a:ea typeface="Arial" charset="0"/>
                <a:cs typeface="Arial" charset="0"/>
              </a:defRPr>
            </a:lvl1pPr>
          </a:lstStyle>
          <a:p>
            <a:fld id="{5CAF860C-A067-401C-89ED-940A9A6E4210}" type="datetime1">
              <a:rPr lang="nl-NL" smtClean="0"/>
              <a:t>15-10-2022</a:t>
            </a:fld>
            <a:endParaRPr lang="nl-NL"/>
          </a:p>
        </p:txBody>
      </p:sp>
      <p:sp>
        <p:nvSpPr>
          <p:cNvPr id="9" name="Footer Placeholder 4">
            <a:extLst>
              <a:ext uri="{FF2B5EF4-FFF2-40B4-BE49-F238E27FC236}">
                <a16:creationId xmlns:a16="http://schemas.microsoft.com/office/drawing/2014/main" id="{7B96D1DD-7AF4-44D1-B303-8C88C0D31FF1}"/>
              </a:ext>
            </a:extLst>
          </p:cNvPr>
          <p:cNvSpPr>
            <a:spLocks noGrp="1"/>
          </p:cNvSpPr>
          <p:nvPr>
            <p:ph type="ftr" sz="quarter" idx="11"/>
          </p:nvPr>
        </p:nvSpPr>
        <p:spPr>
          <a:xfrm>
            <a:off x="3028950" y="4842522"/>
            <a:ext cx="3086100" cy="273844"/>
          </a:xfrm>
        </p:spPr>
        <p:txBody>
          <a:bodyPr/>
          <a:lstStyle>
            <a:lvl1pPr>
              <a:defRPr>
                <a:latin typeface="Arial" charset="0"/>
                <a:ea typeface="Arial" charset="0"/>
                <a:cs typeface="Arial" charset="0"/>
              </a:defRPr>
            </a:lvl1pPr>
          </a:lstStyle>
          <a:p>
            <a:r>
              <a:rPr lang="nl-NL"/>
              <a:t>IVN Heeze-Leende</a:t>
            </a:r>
          </a:p>
        </p:txBody>
      </p:sp>
      <p:sp>
        <p:nvSpPr>
          <p:cNvPr id="10" name="Slide Number Placeholder 5">
            <a:extLst>
              <a:ext uri="{FF2B5EF4-FFF2-40B4-BE49-F238E27FC236}">
                <a16:creationId xmlns:a16="http://schemas.microsoft.com/office/drawing/2014/main" id="{FE2FDF75-BC1D-4B04-9FC5-BD0A2DE3017E}"/>
              </a:ext>
            </a:extLst>
          </p:cNvPr>
          <p:cNvSpPr>
            <a:spLocks noGrp="1"/>
          </p:cNvSpPr>
          <p:nvPr>
            <p:ph type="sldNum" sz="quarter" idx="12"/>
          </p:nvPr>
        </p:nvSpPr>
        <p:spPr>
          <a:xfrm>
            <a:off x="6867685" y="4842519"/>
            <a:ext cx="2057400" cy="273844"/>
          </a:xfrm>
        </p:spPr>
        <p:txBody>
          <a:bodyPr/>
          <a:lstStyle>
            <a:lvl1pPr>
              <a:defRPr>
                <a:latin typeface="Arial" charset="0"/>
                <a:ea typeface="Arial" charset="0"/>
                <a:cs typeface="Arial" charset="0"/>
              </a:defRPr>
            </a:lvl1pPr>
          </a:lstStyle>
          <a:p>
            <a:fld id="{D535107F-FF34-C64A-B46A-27C307F2FD84}" type="slidenum">
              <a:rPr lang="nl-NL" smtClean="0"/>
              <a:pPr/>
              <a:t>‹nr.›</a:t>
            </a:fld>
            <a:endParaRPr lang="nl-NL"/>
          </a:p>
        </p:txBody>
      </p:sp>
      <p:pic>
        <p:nvPicPr>
          <p:cNvPr id="11" name="Afbeelding 10">
            <a:extLst>
              <a:ext uri="{FF2B5EF4-FFF2-40B4-BE49-F238E27FC236}">
                <a16:creationId xmlns:a16="http://schemas.microsoft.com/office/drawing/2014/main" id="{F3D4FC79-F0B0-49F6-8209-E314E0834E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04586" y="4792100"/>
            <a:ext cx="1382401" cy="320980"/>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en object">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3567" y="385903"/>
            <a:ext cx="8015287" cy="644400"/>
          </a:xfrm>
        </p:spPr>
        <p:txBody>
          <a:bodyPr/>
          <a:lstStyle/>
          <a:p>
            <a:r>
              <a:rPr lang="nl-NL" dirty="0"/>
              <a:t>Klikken om de titel te bewerken</a:t>
            </a:r>
            <a:endParaRPr lang="en-US" dirty="0"/>
          </a:p>
        </p:txBody>
      </p:sp>
      <p:sp>
        <p:nvSpPr>
          <p:cNvPr id="3" name="Content Placeholder 2"/>
          <p:cNvSpPr>
            <a:spLocks noGrp="1"/>
          </p:cNvSpPr>
          <p:nvPr>
            <p:ph idx="1"/>
          </p:nvPr>
        </p:nvSpPr>
        <p:spPr>
          <a:xfrm>
            <a:off x="563568" y="1030303"/>
            <a:ext cx="8015287" cy="345835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pic>
        <p:nvPicPr>
          <p:cNvPr id="8" name="Picture 6" descr="Droplets-SD-Content-R1d.png">
            <a:extLst>
              <a:ext uri="{FF2B5EF4-FFF2-40B4-BE49-F238E27FC236}">
                <a16:creationId xmlns:a16="http://schemas.microsoft.com/office/drawing/2014/main" id="{B6439AB3-8663-4FCF-AD12-4399BC1265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4001" cy="5143500"/>
          </a:xfrm>
          <a:prstGeom prst="rect">
            <a:avLst/>
          </a:prstGeom>
        </p:spPr>
      </p:pic>
    </p:spTree>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dirty="0"/>
              <a:t>Klikken om de titel te bewerken</a:t>
            </a:r>
            <a:endParaRPr lang="en-US" dirty="0"/>
          </a:p>
        </p:txBody>
      </p:sp>
      <p:sp>
        <p:nvSpPr>
          <p:cNvPr id="3" name="Content Placeholder 2"/>
          <p:cNvSpPr>
            <a:spLocks noGrp="1"/>
          </p:cNvSpPr>
          <p:nvPr>
            <p:ph sz="half" idx="1"/>
          </p:nvPr>
        </p:nvSpPr>
        <p:spPr>
          <a:xfrm>
            <a:off x="563565" y="1030303"/>
            <a:ext cx="3725837" cy="345835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854601" y="1030591"/>
            <a:ext cx="3724248" cy="345808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2E5C5ACF-2F81-48B4-8EF0-EA72E8E70874}" type="datetime1">
              <a:rPr lang="nl-NL" smtClean="0"/>
              <a:t>15-10-2022</a:t>
            </a:fld>
            <a:endParaRPr lang="nl-NL"/>
          </a:p>
        </p:txBody>
      </p:sp>
      <p:sp>
        <p:nvSpPr>
          <p:cNvPr id="6" name="Footer Placeholder 5"/>
          <p:cNvSpPr>
            <a:spLocks noGrp="1"/>
          </p:cNvSpPr>
          <p:nvPr>
            <p:ph type="ftr" sz="quarter" idx="11"/>
          </p:nvPr>
        </p:nvSpPr>
        <p:spPr/>
        <p:txBody>
          <a:bodyPr/>
          <a:lstStyle/>
          <a:p>
            <a:r>
              <a:rPr lang="nl-NL"/>
              <a:t>IVN Heeze-Leende</a:t>
            </a:r>
          </a:p>
        </p:txBody>
      </p:sp>
      <p:sp>
        <p:nvSpPr>
          <p:cNvPr id="7" name="Slide Number Placeholder 6"/>
          <p:cNvSpPr>
            <a:spLocks noGrp="1"/>
          </p:cNvSpPr>
          <p:nvPr>
            <p:ph type="sldNum" sz="quarter" idx="12"/>
          </p:nvPr>
        </p:nvSpPr>
        <p:spPr/>
        <p:txBody>
          <a:bodyPr/>
          <a:lstStyle/>
          <a:p>
            <a:fld id="{D535107F-FF34-C64A-B46A-27C307F2FD84}"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Afslui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824424" y="2341606"/>
            <a:ext cx="3492500" cy="4699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3975180" y="4770050"/>
            <a:ext cx="1193640" cy="340202"/>
          </a:xfrm>
          <a:prstGeom prst="rect">
            <a:avLst/>
          </a:prstGeom>
        </p:spPr>
      </p:pic>
      <p:pic>
        <p:nvPicPr>
          <p:cNvPr id="8" name="Afbeelding 7"/>
          <p:cNvPicPr>
            <a:picLocks noChangeAspect="1"/>
          </p:cNvPicPr>
          <p:nvPr userDrawn="1"/>
        </p:nvPicPr>
        <p:blipFill rotWithShape="1">
          <a:blip r:embed="rId11" cstate="email">
            <a:extLst>
              <a:ext uri="{28A0092B-C50C-407E-A947-70E740481C1C}">
                <a14:useLocalDpi xmlns:a14="http://schemas.microsoft.com/office/drawing/2010/main"/>
              </a:ext>
            </a:extLst>
          </a:blip>
          <a:srcRect l="48458" t="27892" r="26297" b="20684"/>
          <a:stretch/>
        </p:blipFill>
        <p:spPr>
          <a:xfrm>
            <a:off x="3180" y="4576983"/>
            <a:ext cx="492459" cy="564265"/>
          </a:xfrm>
          <a:prstGeom prst="rect">
            <a:avLst/>
          </a:prstGeom>
        </p:spPr>
      </p:pic>
      <p:sp>
        <p:nvSpPr>
          <p:cNvPr id="2" name="Title Placeholder 1"/>
          <p:cNvSpPr>
            <a:spLocks noGrp="1"/>
          </p:cNvSpPr>
          <p:nvPr>
            <p:ph type="title"/>
          </p:nvPr>
        </p:nvSpPr>
        <p:spPr>
          <a:xfrm>
            <a:off x="563567" y="385903"/>
            <a:ext cx="8015287" cy="644400"/>
          </a:xfrm>
          <a:prstGeom prst="rect">
            <a:avLst/>
          </a:prstGeom>
        </p:spPr>
        <p:txBody>
          <a:bodyPr vert="horz" wrap="none" lIns="0" tIns="0" rIns="0" bIns="0" rtlCol="0" anchor="t">
            <a:noAutofit/>
          </a:bodyPr>
          <a:lstStyle/>
          <a:p>
            <a:r>
              <a:rPr lang="nl-NL" dirty="0"/>
              <a:t>Klikken om de titel te bewerken</a:t>
            </a:r>
            <a:endParaRPr lang="en-US" dirty="0"/>
          </a:p>
        </p:txBody>
      </p:sp>
      <p:sp>
        <p:nvSpPr>
          <p:cNvPr id="3" name="Text Placeholder 2"/>
          <p:cNvSpPr>
            <a:spLocks noGrp="1"/>
          </p:cNvSpPr>
          <p:nvPr>
            <p:ph type="body" idx="1"/>
          </p:nvPr>
        </p:nvSpPr>
        <p:spPr>
          <a:xfrm>
            <a:off x="563563" y="1030302"/>
            <a:ext cx="8015288" cy="3458353"/>
          </a:xfrm>
          <a:prstGeom prst="rect">
            <a:avLst/>
          </a:prstGeom>
        </p:spPr>
        <p:txBody>
          <a:bodyPr vert="horz" lIns="0" tIns="0" rIns="0" bIns="0" rtlCol="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291811" y="4838731"/>
            <a:ext cx="2057400" cy="273844"/>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fld id="{060B9964-D38F-4F19-8DBB-ED05C96D1176}" type="datetime1">
              <a:rPr lang="nl-NL" smtClean="0"/>
              <a:t>15-10-2022</a:t>
            </a:fld>
            <a:endParaRPr lang="nl-NL"/>
          </a:p>
        </p:txBody>
      </p:sp>
      <p:sp>
        <p:nvSpPr>
          <p:cNvPr id="5" name="Footer Placeholder 4"/>
          <p:cNvSpPr>
            <a:spLocks noGrp="1"/>
          </p:cNvSpPr>
          <p:nvPr>
            <p:ph type="ftr" sz="quarter" idx="3"/>
          </p:nvPr>
        </p:nvSpPr>
        <p:spPr>
          <a:xfrm>
            <a:off x="3028950" y="4842522"/>
            <a:ext cx="3086100" cy="273844"/>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Arial" charset="0"/>
                <a:cs typeface="Arial" charset="0"/>
              </a:defRPr>
            </a:lvl1pPr>
          </a:lstStyle>
          <a:p>
            <a:r>
              <a:rPr lang="nl-NL" dirty="0"/>
              <a:t>IVN Heeze-Leende</a:t>
            </a:r>
          </a:p>
        </p:txBody>
      </p:sp>
      <p:sp>
        <p:nvSpPr>
          <p:cNvPr id="6" name="Slide Number Placeholder 5"/>
          <p:cNvSpPr>
            <a:spLocks noGrp="1"/>
          </p:cNvSpPr>
          <p:nvPr>
            <p:ph type="sldNum" sz="quarter" idx="4"/>
          </p:nvPr>
        </p:nvSpPr>
        <p:spPr>
          <a:xfrm>
            <a:off x="6793203" y="4836408"/>
            <a:ext cx="2057400" cy="273844"/>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Arial" charset="0"/>
                <a:cs typeface="Arial" charset="0"/>
              </a:defRPr>
            </a:lvl1pPr>
          </a:lstStyle>
          <a:p>
            <a:fld id="{D535107F-FF34-C64A-B46A-27C307F2FD84}" type="slidenum">
              <a:rPr lang="nl-NL" smtClean="0"/>
              <a:pPr/>
              <a:t>‹nr.›</a:t>
            </a:fld>
            <a:endParaRPr lang="nl-NL" dirty="0"/>
          </a:p>
        </p:txBody>
      </p:sp>
    </p:spTree>
    <p:extLst>
      <p:ext uri="{BB962C8B-B14F-4D97-AF65-F5344CB8AC3E}">
        <p14:creationId xmlns:p14="http://schemas.microsoft.com/office/powerpoint/2010/main" val="1713865751"/>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62" r:id="rId6"/>
    <p:sldLayoutId id="2147483664" r:id="rId7"/>
    <p:sldLayoutId id="2147483667" r:id="rId8"/>
  </p:sldLayoutIdLst>
  <p:hf hdr="0" ftr="0"/>
  <p:txStyles>
    <p:titleStyle>
      <a:lvl1pPr algn="l" defTabSz="914377" rtl="0" eaLnBrk="1" latinLnBrk="0" hangingPunct="1">
        <a:lnSpc>
          <a:spcPct val="90000"/>
        </a:lnSpc>
        <a:spcBef>
          <a:spcPct val="0"/>
        </a:spcBef>
        <a:buNone/>
        <a:defRPr sz="3000" kern="1200">
          <a:solidFill>
            <a:schemeClr val="tx1"/>
          </a:solidFill>
          <a:latin typeface="Arial" charset="0"/>
          <a:ea typeface="Arial" charset="0"/>
          <a:cs typeface="Arial"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1600" kern="1200">
          <a:solidFill>
            <a:schemeClr val="tx1"/>
          </a:solidFill>
          <a:latin typeface="Arial" charset="0"/>
          <a:ea typeface="Arial" charset="0"/>
          <a:cs typeface="Arial"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pos="2519" userDrawn="1">
          <p15:clr>
            <a:srgbClr val="F26B43"/>
          </p15:clr>
        </p15:guide>
        <p15:guide id="3" pos="2158" userDrawn="1">
          <p15:clr>
            <a:srgbClr val="F26B43"/>
          </p15:clr>
        </p15:guide>
        <p15:guide id="4" pos="716" userDrawn="1">
          <p15:clr>
            <a:srgbClr val="F26B43"/>
          </p15:clr>
        </p15:guide>
        <p15:guide id="5" pos="1438" userDrawn="1">
          <p15:clr>
            <a:srgbClr val="F26B43"/>
          </p15:clr>
        </p15:guide>
        <p15:guide id="6" pos="1799" userDrawn="1">
          <p15:clr>
            <a:srgbClr val="F26B43"/>
          </p15:clr>
        </p15:guide>
        <p15:guide id="7" pos="3241" userDrawn="1">
          <p15:clr>
            <a:srgbClr val="F26B43"/>
          </p15:clr>
        </p15:guide>
        <p15:guide id="8" pos="3602" userDrawn="1">
          <p15:clr>
            <a:srgbClr val="F26B43"/>
          </p15:clr>
        </p15:guide>
        <p15:guide id="9" pos="4684" userDrawn="1">
          <p15:clr>
            <a:srgbClr val="F26B43"/>
          </p15:clr>
        </p15:guide>
        <p15:guide id="10" pos="3962" userDrawn="1">
          <p15:clr>
            <a:srgbClr val="F26B43"/>
          </p15:clr>
        </p15:guide>
        <p15:guide id="14" pos="4322" userDrawn="1">
          <p15:clr>
            <a:srgbClr val="F26B43"/>
          </p15:clr>
        </p15:guide>
        <p15:guide id="15" pos="5044" userDrawn="1">
          <p15:clr>
            <a:srgbClr val="F26B43"/>
          </p15:clr>
        </p15:guide>
        <p15:guide id="16" pos="5404" userDrawn="1">
          <p15:clr>
            <a:srgbClr val="F26B43"/>
          </p15:clr>
        </p15:guide>
        <p15:guide id="17" pos="355" userDrawn="1">
          <p15:clr>
            <a:srgbClr val="F26B43"/>
          </p15:clr>
        </p15:guide>
        <p15:guide id="18" pos="1077" userDrawn="1">
          <p15:clr>
            <a:srgbClr val="F26B43"/>
          </p15:clr>
        </p15:guide>
        <p15:guide id="19" orient="horz" pos="276" userDrawn="1">
          <p15:clr>
            <a:srgbClr val="F26B43"/>
          </p15:clr>
        </p15:guide>
        <p15:guide id="20" orient="horz" pos="2972" userDrawn="1">
          <p15:clr>
            <a:srgbClr val="F26B43"/>
          </p15:clr>
        </p15:guide>
        <p15:guide id="21" orient="horz" pos="2828" userDrawn="1">
          <p15:clr>
            <a:srgbClr val="F26B43"/>
          </p15:clr>
        </p15:guide>
        <p15:guide id="22" orient="horz" pos="5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schooltv.nl/video/waterkringloop-wat-gebeurt-er-met-de-regen-als-die-eenmaal-gevallen-is/"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schooltv.nl/video/nieuws-uit-de-natuur-sloot-en-plas-1/#q=water"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schooltv.nl/video/waterzuivering-wat-gebeurt-er-met-water-nadat-wij-het-gebruikt-hebben/#q=waterzuivering"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mailto:scholenwerk@ivnheezeleende.nl"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49.jpg"/><Relationship Id="rId4" Type="http://schemas.openxmlformats.org/officeDocument/2006/relationships/hyperlink" Target="mailto:secretariaat@ivnheezeleende.nl"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schooltv.nl/video/de-waterrap-anic-en-anouar-rappen-over-water/#q=zoet%20en%20zout%20water"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schooltv.nl/video/3-vormen-van-water-wat-gebeurt-er-met-water-als-je-het-heel-koud-of-heel-warm-maakt/#q=ijs" TargetMode="Externa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nl-NL" b="1" dirty="0">
                <a:latin typeface="Bree Rg" panose="02000503000000020004" pitchFamily="2" charset="0"/>
              </a:rPr>
              <a:t>Project Water</a:t>
            </a:r>
          </a:p>
        </p:txBody>
      </p:sp>
      <p:sp>
        <p:nvSpPr>
          <p:cNvPr id="7" name="Ondertitel 6"/>
          <p:cNvSpPr>
            <a:spLocks noGrp="1"/>
          </p:cNvSpPr>
          <p:nvPr>
            <p:ph type="subTitle" idx="1"/>
          </p:nvPr>
        </p:nvSpPr>
        <p:spPr/>
        <p:txBody>
          <a:bodyPr/>
          <a:lstStyle/>
          <a:p>
            <a:r>
              <a:rPr lang="nl-NL" dirty="0">
                <a:latin typeface="Bree Rg" panose="02000503000000020004" pitchFamily="2" charset="0"/>
              </a:rPr>
              <a:t>Groep 5/6</a:t>
            </a:r>
          </a:p>
        </p:txBody>
      </p:sp>
      <p:pic>
        <p:nvPicPr>
          <p:cNvPr id="2" name="Afbeelding 1">
            <a:extLst>
              <a:ext uri="{FF2B5EF4-FFF2-40B4-BE49-F238E27FC236}">
                <a16:creationId xmlns:a16="http://schemas.microsoft.com/office/drawing/2014/main" id="{98008568-91E1-48F8-9084-9DBEA0A65295}"/>
              </a:ext>
            </a:extLst>
          </p:cNvPr>
          <p:cNvPicPr>
            <a:picLocks noChangeAspect="1"/>
          </p:cNvPicPr>
          <p:nvPr/>
        </p:nvPicPr>
        <p:blipFill>
          <a:blip r:embed="rId2"/>
          <a:stretch>
            <a:fillRect/>
          </a:stretch>
        </p:blipFill>
        <p:spPr>
          <a:xfrm>
            <a:off x="6860126" y="4204800"/>
            <a:ext cx="2283874" cy="938700"/>
          </a:xfrm>
          <a:prstGeom prst="rect">
            <a:avLst/>
          </a:prstGeom>
        </p:spPr>
      </p:pic>
    </p:spTree>
    <p:extLst>
      <p:ext uri="{BB962C8B-B14F-4D97-AF65-F5344CB8AC3E}">
        <p14:creationId xmlns:p14="http://schemas.microsoft.com/office/powerpoint/2010/main" val="1017559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latin typeface="Bree Rg" panose="02000503000000020004" pitchFamily="2" charset="0"/>
                <a:cs typeface="Calibri" panose="020F0502020204030204" pitchFamily="34" charset="0"/>
              </a:rPr>
              <a:t>DE WATERKRINGLOOP: VIDEO</a:t>
            </a:r>
            <a:endParaRPr lang="nl-NL" dirty="0">
              <a:latin typeface="Bree Rg" panose="02000503000000020004" pitchFamily="2" charset="0"/>
            </a:endParaRPr>
          </a:p>
        </p:txBody>
      </p:sp>
      <p:sp>
        <p:nvSpPr>
          <p:cNvPr id="3" name="Tijdelijke aanduiding voor inhoud 2"/>
          <p:cNvSpPr>
            <a:spLocks noGrp="1"/>
          </p:cNvSpPr>
          <p:nvPr>
            <p:ph idx="1"/>
          </p:nvPr>
        </p:nvSpPr>
        <p:spPr/>
        <p:txBody>
          <a:bodyPr/>
          <a:lstStyle/>
          <a:p>
            <a:pPr>
              <a:buFont typeface="Wingdings" panose="05000000000000000000" pitchFamily="2" charset="2"/>
              <a:buChar char="Ø"/>
            </a:pPr>
            <a:r>
              <a:rPr lang="nl-NL" sz="2200" cap="none" dirty="0">
                <a:latin typeface="Bree Lt" panose="02000503000000020004" pitchFamily="2" charset="0"/>
                <a:cs typeface="Calibri Light" panose="020F0302020204030204" pitchFamily="34" charset="0"/>
              </a:rPr>
              <a:t>Wat gebeurt er met regen als die eenmaal gevallen is?</a:t>
            </a:r>
          </a:p>
          <a:p>
            <a:pPr>
              <a:buFont typeface="Wingdings" panose="05000000000000000000" pitchFamily="2" charset="2"/>
              <a:buChar char="Ø"/>
            </a:pPr>
            <a:r>
              <a:rPr lang="nl-NL" sz="2200" cap="none" dirty="0">
                <a:latin typeface="Bree Lt" panose="02000503000000020004" pitchFamily="2" charset="0"/>
                <a:cs typeface="Calibri Light" panose="020F0302020204030204" pitchFamily="34" charset="0"/>
                <a:hlinkClick r:id="rId2"/>
              </a:rPr>
              <a:t>Video</a:t>
            </a:r>
            <a:r>
              <a:rPr lang="nl-NL" sz="2200" cap="none" dirty="0">
                <a:latin typeface="Bree Lt" panose="02000503000000020004" pitchFamily="2" charset="0"/>
                <a:cs typeface="Calibri Light" panose="020F0302020204030204" pitchFamily="34" charset="0"/>
              </a:rPr>
              <a:t> (2:07)</a:t>
            </a:r>
          </a:p>
          <a:p>
            <a:pPr marL="285750" indent="-285750">
              <a:buFont typeface="Wingdings" panose="05000000000000000000" pitchFamily="2" charset="2"/>
              <a:buChar char="Ø"/>
            </a:pPr>
            <a:endParaRPr lang="nl-NL" dirty="0">
              <a:latin typeface="Bree Lt" panose="02000503000000020004" pitchFamily="2" charset="0"/>
            </a:endParaRPr>
          </a:p>
        </p:txBody>
      </p:sp>
      <p:pic>
        <p:nvPicPr>
          <p:cNvPr id="2" name="Afbeelding 1" descr="Waterkringloop - Lesmateriaal - Wikiwijs">
            <a:extLst>
              <a:ext uri="{FF2B5EF4-FFF2-40B4-BE49-F238E27FC236}">
                <a16:creationId xmlns:a16="http://schemas.microsoft.com/office/drawing/2014/main" id="{E670A87F-B30B-4C7E-B1BA-47B8DB3D23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718"/>
          <a:stretch/>
        </p:blipFill>
        <p:spPr>
          <a:xfrm>
            <a:off x="2589002" y="1538463"/>
            <a:ext cx="5220448" cy="2897297"/>
          </a:xfrm>
          <a:prstGeom prst="rect">
            <a:avLst/>
          </a:prstGeom>
        </p:spPr>
      </p:pic>
      <p:sp>
        <p:nvSpPr>
          <p:cNvPr id="5" name="Tijdelijke aanduiding voor datum 4">
            <a:extLst>
              <a:ext uri="{FF2B5EF4-FFF2-40B4-BE49-F238E27FC236}">
                <a16:creationId xmlns:a16="http://schemas.microsoft.com/office/drawing/2014/main" id="{1A24DC18-EA59-4FCD-9D4D-2CE74524CA85}"/>
              </a:ext>
            </a:extLst>
          </p:cNvPr>
          <p:cNvSpPr>
            <a:spLocks noGrp="1"/>
          </p:cNvSpPr>
          <p:nvPr>
            <p:ph type="dt" sz="half" idx="4294967295"/>
          </p:nvPr>
        </p:nvSpPr>
        <p:spPr>
          <a:xfrm>
            <a:off x="628650" y="4842522"/>
            <a:ext cx="2057400" cy="273844"/>
          </a:xfrm>
        </p:spPr>
        <p:txBody>
          <a:bodyPr/>
          <a:lstStyle/>
          <a:p>
            <a:fld id="{996573E7-696F-4574-9756-10F3CEBFB34C}" type="datetime1">
              <a:rPr lang="nl-NL" smtClean="0"/>
              <a:t>15-10-2022</a:t>
            </a:fld>
            <a:endParaRPr lang="nl-NL"/>
          </a:p>
        </p:txBody>
      </p:sp>
      <p:sp>
        <p:nvSpPr>
          <p:cNvPr id="7" name="Tijdelijke aanduiding voor dianummer 6">
            <a:extLst>
              <a:ext uri="{FF2B5EF4-FFF2-40B4-BE49-F238E27FC236}">
                <a16:creationId xmlns:a16="http://schemas.microsoft.com/office/drawing/2014/main" id="{2821CB07-EB2A-456B-9976-617580A202B0}"/>
              </a:ext>
            </a:extLst>
          </p:cNvPr>
          <p:cNvSpPr>
            <a:spLocks noGrp="1"/>
          </p:cNvSpPr>
          <p:nvPr>
            <p:ph type="sldNum" sz="quarter" idx="4294967295"/>
          </p:nvPr>
        </p:nvSpPr>
        <p:spPr>
          <a:xfrm>
            <a:off x="6457950" y="4842522"/>
            <a:ext cx="2057400" cy="273844"/>
          </a:xfrm>
        </p:spPr>
        <p:txBody>
          <a:bodyPr/>
          <a:lstStyle/>
          <a:p>
            <a:fld id="{D535107F-FF34-C64A-B46A-27C307F2FD84}" type="slidenum">
              <a:rPr lang="nl-NL" smtClean="0"/>
              <a:t>10</a:t>
            </a:fld>
            <a:endParaRPr lang="nl-NL"/>
          </a:p>
        </p:txBody>
      </p:sp>
    </p:spTree>
    <p:extLst>
      <p:ext uri="{BB962C8B-B14F-4D97-AF65-F5344CB8AC3E}">
        <p14:creationId xmlns:p14="http://schemas.microsoft.com/office/powerpoint/2010/main" val="2924914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latin typeface="Bree Rg" panose="02000503000000020004" pitchFamily="2" charset="0"/>
              </a:rPr>
              <a:t>DE WATERKRINGLOOP: PLAATJE</a:t>
            </a:r>
          </a:p>
        </p:txBody>
      </p:sp>
      <p:pic>
        <p:nvPicPr>
          <p:cNvPr id="5" name="Tijdelijke aanduiding voor inhoud 3">
            <a:extLst>
              <a:ext uri="{FF2B5EF4-FFF2-40B4-BE49-F238E27FC236}">
                <a16:creationId xmlns:a16="http://schemas.microsoft.com/office/drawing/2014/main" id="{AF66BABD-F348-42CC-ABA4-B3E879DD2949}"/>
              </a:ext>
            </a:extLst>
          </p:cNvPr>
          <p:cNvPicPr>
            <a:picLocks noGrp="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462128" y="1030288"/>
            <a:ext cx="6218156" cy="3459162"/>
          </a:xfrm>
          <a:prstGeom prst="rect">
            <a:avLst/>
          </a:prstGeom>
          <a:noFill/>
          <a:ln>
            <a:solidFill>
              <a:schemeClr val="accent5"/>
            </a:solidFill>
          </a:ln>
        </p:spPr>
      </p:pic>
      <p:sp>
        <p:nvSpPr>
          <p:cNvPr id="2" name="Tijdelijke aanduiding voor datum 1">
            <a:extLst>
              <a:ext uri="{FF2B5EF4-FFF2-40B4-BE49-F238E27FC236}">
                <a16:creationId xmlns:a16="http://schemas.microsoft.com/office/drawing/2014/main" id="{D4BA01ED-0BB7-488E-967C-B834054D2038}"/>
              </a:ext>
            </a:extLst>
          </p:cNvPr>
          <p:cNvSpPr>
            <a:spLocks noGrp="1"/>
          </p:cNvSpPr>
          <p:nvPr>
            <p:ph type="dt" sz="half" idx="4294967295"/>
          </p:nvPr>
        </p:nvSpPr>
        <p:spPr>
          <a:xfrm>
            <a:off x="628650" y="4842522"/>
            <a:ext cx="2057400" cy="273844"/>
          </a:xfrm>
        </p:spPr>
        <p:txBody>
          <a:bodyPr/>
          <a:lstStyle/>
          <a:p>
            <a:fld id="{23F8F333-0C0E-48DB-8525-829E5C00672B}" type="datetime1">
              <a:rPr lang="nl-NL" smtClean="0"/>
              <a:t>15-10-2022</a:t>
            </a:fld>
            <a:endParaRPr lang="nl-NL"/>
          </a:p>
        </p:txBody>
      </p:sp>
      <p:sp>
        <p:nvSpPr>
          <p:cNvPr id="6" name="Tijdelijke aanduiding voor dianummer 5">
            <a:extLst>
              <a:ext uri="{FF2B5EF4-FFF2-40B4-BE49-F238E27FC236}">
                <a16:creationId xmlns:a16="http://schemas.microsoft.com/office/drawing/2014/main" id="{50112202-B1FB-45AC-84FA-17B264B32290}"/>
              </a:ext>
            </a:extLst>
          </p:cNvPr>
          <p:cNvSpPr>
            <a:spLocks noGrp="1"/>
          </p:cNvSpPr>
          <p:nvPr>
            <p:ph type="sldNum" sz="quarter" idx="4294967295"/>
          </p:nvPr>
        </p:nvSpPr>
        <p:spPr>
          <a:xfrm>
            <a:off x="6457950" y="4842522"/>
            <a:ext cx="2057400" cy="273844"/>
          </a:xfrm>
        </p:spPr>
        <p:txBody>
          <a:bodyPr/>
          <a:lstStyle/>
          <a:p>
            <a:fld id="{D535107F-FF34-C64A-B46A-27C307F2FD84}" type="slidenum">
              <a:rPr lang="nl-NL" smtClean="0"/>
              <a:t>11</a:t>
            </a:fld>
            <a:endParaRPr lang="nl-NL"/>
          </a:p>
        </p:txBody>
      </p:sp>
    </p:spTree>
    <p:extLst>
      <p:ext uri="{BB962C8B-B14F-4D97-AF65-F5344CB8AC3E}">
        <p14:creationId xmlns:p14="http://schemas.microsoft.com/office/powerpoint/2010/main" val="3192552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File:Orange exclamation mark.svg - Wikipedia">
            <a:extLst>
              <a:ext uri="{FF2B5EF4-FFF2-40B4-BE49-F238E27FC236}">
                <a16:creationId xmlns:a16="http://schemas.microsoft.com/office/drawing/2014/main" id="{32FE7A72-8933-4F74-A415-D10B93606D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94070" y="385903"/>
            <a:ext cx="1484784" cy="1484784"/>
          </a:xfrm>
          <a:prstGeom prst="rect">
            <a:avLst/>
          </a:prstGeom>
        </p:spPr>
      </p:pic>
      <p:sp>
        <p:nvSpPr>
          <p:cNvPr id="4" name="Titel 3"/>
          <p:cNvSpPr>
            <a:spLocks noGrp="1"/>
          </p:cNvSpPr>
          <p:nvPr>
            <p:ph type="title"/>
          </p:nvPr>
        </p:nvSpPr>
        <p:spPr/>
        <p:txBody>
          <a:bodyPr/>
          <a:lstStyle/>
          <a:p>
            <a:r>
              <a:rPr lang="nl-NL" dirty="0">
                <a:latin typeface="Bree Rg" panose="02000503000000020004" pitchFamily="2" charset="0"/>
              </a:rPr>
              <a:t>IN HET KORT</a:t>
            </a:r>
          </a:p>
        </p:txBody>
      </p:sp>
      <p:sp>
        <p:nvSpPr>
          <p:cNvPr id="3" name="Tijdelijke aanduiding voor inhoud 2"/>
          <p:cNvSpPr>
            <a:spLocks noGrp="1"/>
          </p:cNvSpPr>
          <p:nvPr>
            <p:ph idx="1"/>
          </p:nvPr>
        </p:nvSpPr>
        <p:spPr/>
        <p:txBody>
          <a:bodyPr/>
          <a:lstStyle/>
          <a:p>
            <a:pPr marL="285750" indent="-285750">
              <a:buFont typeface="Wingdings" panose="05000000000000000000" pitchFamily="2" charset="2"/>
              <a:buChar char="Ø"/>
            </a:pPr>
            <a:r>
              <a:rPr lang="nl-NL" sz="2200" dirty="0">
                <a:latin typeface="Bree Lt" panose="02000503000000020004" pitchFamily="2" charset="0"/>
              </a:rPr>
              <a:t>Het water in meren, sloten, rivieren, zeeën en oceanen noemen we oppervlaktewater. </a:t>
            </a:r>
          </a:p>
          <a:p>
            <a:pPr marL="285750" indent="-285750">
              <a:buFont typeface="Wingdings" panose="05000000000000000000" pitchFamily="2" charset="2"/>
              <a:buChar char="Ø"/>
            </a:pPr>
            <a:r>
              <a:rPr lang="nl-NL" sz="2200" dirty="0">
                <a:latin typeface="Bree Lt" panose="02000503000000020004" pitchFamily="2" charset="0"/>
              </a:rPr>
              <a:t>Het water dat in de grond zit, noemen we grondwater.</a:t>
            </a:r>
          </a:p>
          <a:p>
            <a:pPr marL="285750" indent="-285750">
              <a:buFont typeface="Wingdings" panose="05000000000000000000" pitchFamily="2" charset="2"/>
              <a:buChar char="Ø"/>
            </a:pPr>
            <a:r>
              <a:rPr lang="nl-NL" sz="2200" dirty="0">
                <a:latin typeface="Bree Lt" panose="02000503000000020004" pitchFamily="2" charset="0"/>
              </a:rPr>
              <a:t>Als water heel warm wordt, verandert het in piepkleine waterdruppels. Dit is waterdamp. </a:t>
            </a:r>
          </a:p>
          <a:p>
            <a:pPr marL="285750" indent="-285750">
              <a:buFont typeface="Wingdings" panose="05000000000000000000" pitchFamily="2" charset="2"/>
              <a:buChar char="Ø"/>
            </a:pPr>
            <a:r>
              <a:rPr lang="nl-NL" sz="2200" dirty="0">
                <a:latin typeface="Bree Lt" panose="02000503000000020004" pitchFamily="2" charset="0"/>
              </a:rPr>
              <a:t>Als warme vochtige lucht afkoelt, dan zal de waterdamp in die lucht weer veranderen in water.</a:t>
            </a:r>
          </a:p>
          <a:p>
            <a:pPr marL="285750" indent="-285750">
              <a:buFont typeface="Wingdings" panose="05000000000000000000" pitchFamily="2" charset="2"/>
              <a:buChar char="Ø"/>
            </a:pPr>
            <a:r>
              <a:rPr lang="nl-NL" sz="2200" dirty="0">
                <a:latin typeface="Bree Lt" panose="02000503000000020004" pitchFamily="2" charset="0"/>
              </a:rPr>
              <a:t>De hoeveelheid water op de aarde blijft dus altijd gelijk!</a:t>
            </a:r>
          </a:p>
          <a:p>
            <a:pPr marL="285750" indent="-285750">
              <a:buFont typeface="Wingdings" panose="05000000000000000000" pitchFamily="2" charset="2"/>
              <a:buChar char="Ø"/>
            </a:pPr>
            <a:endParaRPr lang="nl-NL" dirty="0">
              <a:latin typeface="Bree Lt" panose="02000503000000020004" pitchFamily="2" charset="0"/>
            </a:endParaRPr>
          </a:p>
        </p:txBody>
      </p:sp>
      <p:sp>
        <p:nvSpPr>
          <p:cNvPr id="5" name="Tijdelijke aanduiding voor datum 4">
            <a:extLst>
              <a:ext uri="{FF2B5EF4-FFF2-40B4-BE49-F238E27FC236}">
                <a16:creationId xmlns:a16="http://schemas.microsoft.com/office/drawing/2014/main" id="{576A3DE4-3F90-4F20-96FF-1C1A74E051CD}"/>
              </a:ext>
            </a:extLst>
          </p:cNvPr>
          <p:cNvSpPr>
            <a:spLocks noGrp="1"/>
          </p:cNvSpPr>
          <p:nvPr>
            <p:ph type="dt" sz="half" idx="4294967295"/>
          </p:nvPr>
        </p:nvSpPr>
        <p:spPr>
          <a:xfrm>
            <a:off x="628650" y="4842522"/>
            <a:ext cx="2057400" cy="273844"/>
          </a:xfrm>
        </p:spPr>
        <p:txBody>
          <a:bodyPr/>
          <a:lstStyle/>
          <a:p>
            <a:fld id="{4E8124E4-54C5-4ACC-9065-651B061E0D0F}" type="datetime1">
              <a:rPr lang="nl-NL" smtClean="0"/>
              <a:t>15-10-2022</a:t>
            </a:fld>
            <a:endParaRPr lang="nl-NL"/>
          </a:p>
        </p:txBody>
      </p:sp>
      <p:sp>
        <p:nvSpPr>
          <p:cNvPr id="7" name="Tijdelijke aanduiding voor dianummer 6">
            <a:extLst>
              <a:ext uri="{FF2B5EF4-FFF2-40B4-BE49-F238E27FC236}">
                <a16:creationId xmlns:a16="http://schemas.microsoft.com/office/drawing/2014/main" id="{BD969579-31B6-40CC-842A-F167E0C84243}"/>
              </a:ext>
            </a:extLst>
          </p:cNvPr>
          <p:cNvSpPr>
            <a:spLocks noGrp="1"/>
          </p:cNvSpPr>
          <p:nvPr>
            <p:ph type="sldNum" sz="quarter" idx="4294967295"/>
          </p:nvPr>
        </p:nvSpPr>
        <p:spPr>
          <a:xfrm>
            <a:off x="6457950" y="4842522"/>
            <a:ext cx="2057400" cy="273844"/>
          </a:xfrm>
        </p:spPr>
        <p:txBody>
          <a:bodyPr/>
          <a:lstStyle/>
          <a:p>
            <a:fld id="{D535107F-FF34-C64A-B46A-27C307F2FD84}" type="slidenum">
              <a:rPr lang="nl-NL" smtClean="0"/>
              <a:t>12</a:t>
            </a:fld>
            <a:endParaRPr lang="nl-NL"/>
          </a:p>
        </p:txBody>
      </p:sp>
    </p:spTree>
    <p:extLst>
      <p:ext uri="{BB962C8B-B14F-4D97-AF65-F5344CB8AC3E}">
        <p14:creationId xmlns:p14="http://schemas.microsoft.com/office/powerpoint/2010/main" val="348114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latin typeface="Bree Rg" panose="02000503000000020004" pitchFamily="2" charset="0"/>
              </a:rPr>
              <a:t>ZET HET IN DE JUISTE VOLGORDE</a:t>
            </a:r>
          </a:p>
        </p:txBody>
      </p:sp>
      <p:sp>
        <p:nvSpPr>
          <p:cNvPr id="17" name="Tekstvak 2">
            <a:extLst>
              <a:ext uri="{FF2B5EF4-FFF2-40B4-BE49-F238E27FC236}">
                <a16:creationId xmlns:a16="http://schemas.microsoft.com/office/drawing/2014/main" id="{784B2C29-A0C8-45A6-924B-1AA4E8DBD528}"/>
              </a:ext>
            </a:extLst>
          </p:cNvPr>
          <p:cNvSpPr txBox="1">
            <a:spLocks noChangeArrowheads="1"/>
          </p:cNvSpPr>
          <p:nvPr/>
        </p:nvSpPr>
        <p:spPr bwMode="auto">
          <a:xfrm>
            <a:off x="2538727" y="1339981"/>
            <a:ext cx="1562100" cy="800219"/>
          </a:xfrm>
          <a:prstGeom prst="rect">
            <a:avLst/>
          </a:prstGeom>
          <a:solidFill>
            <a:srgbClr val="FFFFFF"/>
          </a:solidFill>
          <a:ln w="9525">
            <a:solidFill>
              <a:schemeClr val="accent5"/>
            </a:solidFill>
            <a:miter lim="800000"/>
            <a:headEnd/>
            <a:tailEnd/>
          </a:ln>
          <a:effectLst/>
        </p:spPr>
        <p:txBody>
          <a:bodyPr rot="0" vert="horz" wrap="square" lIns="91440" tIns="45720" rIns="91440" bIns="45720" anchor="t" anchorCtr="0">
            <a:spAutoFit/>
          </a:bodyPr>
          <a:lstStyle/>
          <a:p>
            <a:pPr algn="ctr">
              <a:lnSpc>
                <a:spcPct val="115000"/>
              </a:lnSpc>
              <a:spcBef>
                <a:spcPts val="500"/>
              </a:spcBef>
              <a:spcAft>
                <a:spcPts val="100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condenseren </a:t>
            </a:r>
            <a:r>
              <a:rPr lang="nl-NL" sz="2000" i="1" dirty="0">
                <a:effectLst/>
                <a:latin typeface="Calibri" panose="020F0502020204030204" pitchFamily="34" charset="0"/>
                <a:ea typeface="Times New Roman" panose="02020603050405020304" pitchFamily="18" charset="0"/>
                <a:cs typeface="Times New Roman" panose="02020603050405020304" pitchFamily="18" charset="0"/>
              </a:rPr>
              <a:t>(neerslag)</a:t>
            </a:r>
            <a:endParaRPr lang="nl-NL"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9" name="Tekstvak 2">
            <a:extLst>
              <a:ext uri="{FF2B5EF4-FFF2-40B4-BE49-F238E27FC236}">
                <a16:creationId xmlns:a16="http://schemas.microsoft.com/office/drawing/2014/main" id="{6493BC1C-17DA-4FED-A1BA-4E39713E9EC0}"/>
              </a:ext>
            </a:extLst>
          </p:cNvPr>
          <p:cNvSpPr txBox="1">
            <a:spLocks noChangeArrowheads="1"/>
          </p:cNvSpPr>
          <p:nvPr/>
        </p:nvSpPr>
        <p:spPr bwMode="auto">
          <a:xfrm>
            <a:off x="6021110" y="1437598"/>
            <a:ext cx="2197477" cy="992579"/>
          </a:xfrm>
          <a:prstGeom prst="rect">
            <a:avLst/>
          </a:prstGeom>
          <a:solidFill>
            <a:srgbClr val="FFFFFF"/>
          </a:solidFill>
          <a:ln w="9525">
            <a:solidFill>
              <a:schemeClr val="accent5"/>
            </a:solidFill>
            <a:miter lim="800000"/>
            <a:headEnd/>
            <a:tailEnd/>
          </a:ln>
        </p:spPr>
        <p:txBody>
          <a:bodyPr rot="0" vert="horz" wrap="square" lIns="91440" tIns="45720" rIns="91440" bIns="45720" anchor="t" anchorCtr="0">
            <a:spAutoFit/>
          </a:bodyPr>
          <a:lstStyle/>
          <a:p>
            <a:pPr algn="ctr">
              <a:lnSpc>
                <a:spcPct val="115000"/>
              </a:lnSpc>
              <a:spcBef>
                <a:spcPts val="500"/>
              </a:spcBef>
              <a:spcAft>
                <a:spcPts val="100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oppervlaktewater</a:t>
            </a:r>
          </a:p>
          <a:p>
            <a:pPr algn="ctr">
              <a:lnSpc>
                <a:spcPct val="115000"/>
              </a:lnSpc>
              <a:spcBef>
                <a:spcPts val="500"/>
              </a:spcBef>
              <a:spcAft>
                <a:spcPts val="1000"/>
              </a:spcAft>
            </a:pPr>
            <a:r>
              <a:rPr lang="nl-NL" sz="2000" i="1" dirty="0">
                <a:effectLst/>
                <a:latin typeface="Calibri" panose="020F0502020204030204" pitchFamily="34" charset="0"/>
                <a:ea typeface="Times New Roman" panose="02020603050405020304" pitchFamily="18" charset="0"/>
                <a:cs typeface="Times New Roman" panose="02020603050405020304" pitchFamily="18" charset="0"/>
              </a:rPr>
              <a:t>(rivieren, beken)</a:t>
            </a:r>
            <a:endParaRPr lang="nl-NL"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1" name="Tekstvak 2">
            <a:extLst>
              <a:ext uri="{FF2B5EF4-FFF2-40B4-BE49-F238E27FC236}">
                <a16:creationId xmlns:a16="http://schemas.microsoft.com/office/drawing/2014/main" id="{5128FEB1-ABDE-4F5F-84A6-520F93AC41E5}"/>
              </a:ext>
            </a:extLst>
          </p:cNvPr>
          <p:cNvSpPr txBox="1">
            <a:spLocks noChangeArrowheads="1"/>
          </p:cNvSpPr>
          <p:nvPr/>
        </p:nvSpPr>
        <p:spPr bwMode="auto">
          <a:xfrm>
            <a:off x="698192" y="2572241"/>
            <a:ext cx="1830149" cy="871008"/>
          </a:xfrm>
          <a:prstGeom prst="rect">
            <a:avLst/>
          </a:prstGeom>
          <a:solidFill>
            <a:srgbClr val="FFFFFF"/>
          </a:solidFill>
          <a:ln w="9525">
            <a:solidFill>
              <a:schemeClr val="accent5"/>
            </a:solidFill>
            <a:miter lim="800000"/>
            <a:headEnd/>
            <a:tailEnd/>
          </a:ln>
        </p:spPr>
        <p:txBody>
          <a:bodyPr rot="0" vert="horz" wrap="square" lIns="91440" tIns="45720" rIns="91440" bIns="45720" anchor="t" anchorCtr="0">
            <a:spAutoFit/>
          </a:bodyPr>
          <a:lstStyle/>
          <a:p>
            <a:pPr algn="ctr">
              <a:lnSpc>
                <a:spcPct val="115000"/>
              </a:lnSpc>
              <a:spcBef>
                <a:spcPts val="500"/>
              </a:spcBef>
              <a:spcAft>
                <a:spcPts val="1000"/>
              </a:spcAft>
            </a:pPr>
            <a:r>
              <a:rPr lang="nl-NL" sz="2400" dirty="0">
                <a:effectLst/>
                <a:latin typeface="Calibri" panose="020F0502020204030204" pitchFamily="34" charset="0"/>
                <a:ea typeface="Times New Roman" panose="02020603050405020304" pitchFamily="18" charset="0"/>
                <a:cs typeface="Times New Roman" panose="02020603050405020304" pitchFamily="18" charset="0"/>
              </a:rPr>
              <a:t>waterdamp </a:t>
            </a:r>
            <a:r>
              <a:rPr lang="nl-NL" sz="2000" i="1" dirty="0">
                <a:effectLst/>
                <a:latin typeface="Calibri" panose="020F0502020204030204" pitchFamily="34" charset="0"/>
                <a:ea typeface="Times New Roman" panose="02020603050405020304" pitchFamily="18" charset="0"/>
                <a:cs typeface="Times New Roman" panose="02020603050405020304" pitchFamily="18" charset="0"/>
              </a:rPr>
              <a:t>(wolk)</a:t>
            </a:r>
            <a:endParaRPr lang="nl-NL"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3" name="Tekstvak 2">
            <a:extLst>
              <a:ext uri="{FF2B5EF4-FFF2-40B4-BE49-F238E27FC236}">
                <a16:creationId xmlns:a16="http://schemas.microsoft.com/office/drawing/2014/main" id="{1A8F0F49-1564-49FD-902F-F84B5917320C}"/>
              </a:ext>
            </a:extLst>
          </p:cNvPr>
          <p:cNvSpPr txBox="1">
            <a:spLocks noChangeArrowheads="1"/>
          </p:cNvSpPr>
          <p:nvPr/>
        </p:nvSpPr>
        <p:spPr bwMode="auto">
          <a:xfrm>
            <a:off x="3269614" y="3516935"/>
            <a:ext cx="1662425" cy="800219"/>
          </a:xfrm>
          <a:prstGeom prst="rect">
            <a:avLst/>
          </a:prstGeom>
          <a:solidFill>
            <a:srgbClr val="FFFFFF"/>
          </a:solidFill>
          <a:ln w="9525">
            <a:solidFill>
              <a:schemeClr val="accent5"/>
            </a:solidFill>
            <a:miter lim="800000"/>
            <a:headEnd/>
            <a:tailEnd/>
          </a:ln>
        </p:spPr>
        <p:txBody>
          <a:bodyPr rot="0" vert="horz" wrap="square" lIns="91440" tIns="45720" rIns="91440" bIns="45720" anchor="t" anchorCtr="0">
            <a:spAutoFit/>
          </a:bodyPr>
          <a:lstStyle/>
          <a:p>
            <a:pPr algn="ctr">
              <a:lnSpc>
                <a:spcPct val="115000"/>
              </a:lnSpc>
              <a:spcBef>
                <a:spcPts val="500"/>
              </a:spcBef>
              <a:spcAft>
                <a:spcPts val="100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zon </a:t>
            </a:r>
            <a:r>
              <a:rPr lang="nl-NL" sz="2000" i="1" dirty="0">
                <a:effectLst/>
                <a:latin typeface="Calibri" panose="020F0502020204030204" pitchFamily="34" charset="0"/>
                <a:ea typeface="Times New Roman" panose="02020603050405020304" pitchFamily="18" charset="0"/>
                <a:cs typeface="Times New Roman" panose="02020603050405020304" pitchFamily="18" charset="0"/>
              </a:rPr>
              <a:t>(verdampen)</a:t>
            </a:r>
            <a:endParaRPr lang="nl-NL"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5" name="Tekstvak 2">
            <a:extLst>
              <a:ext uri="{FF2B5EF4-FFF2-40B4-BE49-F238E27FC236}">
                <a16:creationId xmlns:a16="http://schemas.microsoft.com/office/drawing/2014/main" id="{1F136E03-F937-4D1A-BB7F-604D4B723822}"/>
              </a:ext>
            </a:extLst>
          </p:cNvPr>
          <p:cNvSpPr txBox="1">
            <a:spLocks noChangeArrowheads="1"/>
          </p:cNvSpPr>
          <p:nvPr/>
        </p:nvSpPr>
        <p:spPr bwMode="auto">
          <a:xfrm>
            <a:off x="4065600" y="2449132"/>
            <a:ext cx="1516990" cy="446276"/>
          </a:xfrm>
          <a:prstGeom prst="rect">
            <a:avLst/>
          </a:prstGeom>
          <a:solidFill>
            <a:srgbClr val="FFFFFF"/>
          </a:solidFill>
          <a:ln w="9525">
            <a:solidFill>
              <a:schemeClr val="accent5"/>
            </a:solidFill>
            <a:miter lim="800000"/>
            <a:headEnd/>
            <a:tailEnd/>
          </a:ln>
        </p:spPr>
        <p:txBody>
          <a:bodyPr rot="0" vert="horz" wrap="square" lIns="91440" tIns="45720" rIns="91440" bIns="45720" anchor="t" anchorCtr="0">
            <a:spAutoFit/>
          </a:bodyPr>
          <a:lstStyle/>
          <a:p>
            <a:pPr algn="ctr">
              <a:lnSpc>
                <a:spcPct val="115000"/>
              </a:lnSpc>
              <a:spcBef>
                <a:spcPts val="500"/>
              </a:spcBef>
              <a:spcAft>
                <a:spcPts val="100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grondwater</a:t>
            </a:r>
          </a:p>
        </p:txBody>
      </p:sp>
      <p:sp>
        <p:nvSpPr>
          <p:cNvPr id="27" name="Tekstvak 2">
            <a:extLst>
              <a:ext uri="{FF2B5EF4-FFF2-40B4-BE49-F238E27FC236}">
                <a16:creationId xmlns:a16="http://schemas.microsoft.com/office/drawing/2014/main" id="{0310664B-441D-4B43-8D2A-B1BAD3659335}"/>
              </a:ext>
            </a:extLst>
          </p:cNvPr>
          <p:cNvSpPr txBox="1">
            <a:spLocks noChangeArrowheads="1"/>
          </p:cNvSpPr>
          <p:nvPr/>
        </p:nvSpPr>
        <p:spPr bwMode="auto">
          <a:xfrm>
            <a:off x="6300192" y="3693906"/>
            <a:ext cx="945490" cy="446276"/>
          </a:xfrm>
          <a:prstGeom prst="rect">
            <a:avLst/>
          </a:prstGeom>
          <a:solidFill>
            <a:srgbClr val="FFFFFF"/>
          </a:solidFill>
          <a:ln w="9525">
            <a:solidFill>
              <a:schemeClr val="accent5"/>
            </a:solidFill>
            <a:miter lim="800000"/>
            <a:headEnd/>
            <a:tailEnd/>
          </a:ln>
        </p:spPr>
        <p:txBody>
          <a:bodyPr rot="0" vert="horz" wrap="square" lIns="91440" tIns="45720" rIns="91440" bIns="45720" anchor="t" anchorCtr="0">
            <a:spAutoFit/>
          </a:bodyPr>
          <a:lstStyle/>
          <a:p>
            <a:pPr algn="ctr">
              <a:lnSpc>
                <a:spcPct val="115000"/>
              </a:lnSpc>
              <a:spcBef>
                <a:spcPts val="500"/>
              </a:spcBef>
              <a:spcAft>
                <a:spcPts val="1000"/>
              </a:spcAft>
            </a:pPr>
            <a:r>
              <a:rPr lang="nl-NL" sz="2000">
                <a:effectLst/>
                <a:latin typeface="Calibri" panose="020F0502020204030204" pitchFamily="34" charset="0"/>
                <a:ea typeface="Times New Roman" panose="02020603050405020304" pitchFamily="18" charset="0"/>
                <a:cs typeface="Times New Roman" panose="02020603050405020304" pitchFamily="18" charset="0"/>
              </a:rPr>
              <a:t>zee</a:t>
            </a:r>
          </a:p>
        </p:txBody>
      </p:sp>
      <p:sp>
        <p:nvSpPr>
          <p:cNvPr id="2" name="Tijdelijke aanduiding voor datum 1">
            <a:extLst>
              <a:ext uri="{FF2B5EF4-FFF2-40B4-BE49-F238E27FC236}">
                <a16:creationId xmlns:a16="http://schemas.microsoft.com/office/drawing/2014/main" id="{6FB6FACF-D0F5-4540-AACB-0BF9889FA9D0}"/>
              </a:ext>
            </a:extLst>
          </p:cNvPr>
          <p:cNvSpPr>
            <a:spLocks noGrp="1"/>
          </p:cNvSpPr>
          <p:nvPr>
            <p:ph type="dt" sz="half" idx="4294967295"/>
          </p:nvPr>
        </p:nvSpPr>
        <p:spPr>
          <a:xfrm>
            <a:off x="628650" y="4842522"/>
            <a:ext cx="2057400" cy="273844"/>
          </a:xfrm>
        </p:spPr>
        <p:txBody>
          <a:bodyPr/>
          <a:lstStyle/>
          <a:p>
            <a:fld id="{3E486935-3C0A-4B63-803F-AA32EB8728BF}" type="datetime1">
              <a:rPr lang="nl-NL" smtClean="0"/>
              <a:t>15-10-2022</a:t>
            </a:fld>
            <a:endParaRPr lang="nl-NL"/>
          </a:p>
        </p:txBody>
      </p:sp>
      <p:sp>
        <p:nvSpPr>
          <p:cNvPr id="5" name="Tijdelijke aanduiding voor dianummer 4">
            <a:extLst>
              <a:ext uri="{FF2B5EF4-FFF2-40B4-BE49-F238E27FC236}">
                <a16:creationId xmlns:a16="http://schemas.microsoft.com/office/drawing/2014/main" id="{657ED2D1-7D71-4CCC-9007-8B7375AF20B7}"/>
              </a:ext>
            </a:extLst>
          </p:cNvPr>
          <p:cNvSpPr>
            <a:spLocks noGrp="1"/>
          </p:cNvSpPr>
          <p:nvPr>
            <p:ph type="sldNum" sz="quarter" idx="4294967295"/>
          </p:nvPr>
        </p:nvSpPr>
        <p:spPr>
          <a:xfrm>
            <a:off x="6457950" y="4842522"/>
            <a:ext cx="2057400" cy="273844"/>
          </a:xfrm>
        </p:spPr>
        <p:txBody>
          <a:bodyPr/>
          <a:lstStyle/>
          <a:p>
            <a:fld id="{D535107F-FF34-C64A-B46A-27C307F2FD84}" type="slidenum">
              <a:rPr lang="nl-NL" smtClean="0"/>
              <a:t>13</a:t>
            </a:fld>
            <a:endParaRPr lang="nl-NL"/>
          </a:p>
        </p:txBody>
      </p:sp>
    </p:spTree>
    <p:extLst>
      <p:ext uri="{BB962C8B-B14F-4D97-AF65-F5344CB8AC3E}">
        <p14:creationId xmlns:p14="http://schemas.microsoft.com/office/powerpoint/2010/main" val="2810827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latin typeface="Bree Rg" panose="02000503000000020004" pitchFamily="2" charset="0"/>
              </a:rPr>
              <a:t>DENKVRAGEN</a:t>
            </a:r>
          </a:p>
        </p:txBody>
      </p:sp>
      <p:sp>
        <p:nvSpPr>
          <p:cNvPr id="3" name="Tijdelijke aanduiding voor inhoud 2"/>
          <p:cNvSpPr>
            <a:spLocks noGrp="1"/>
          </p:cNvSpPr>
          <p:nvPr>
            <p:ph idx="1"/>
          </p:nvPr>
        </p:nvSpPr>
        <p:spPr/>
        <p:txBody>
          <a:bodyPr/>
          <a:lstStyle/>
          <a:p>
            <a:pPr marL="285750" indent="-285750">
              <a:buFont typeface="Wingdings" panose="05000000000000000000" pitchFamily="2" charset="2"/>
              <a:buChar char="Ø"/>
            </a:pPr>
            <a:r>
              <a:rPr lang="nl-NL" sz="2200" dirty="0">
                <a:latin typeface="Bree Lt" panose="02000503000000020004" pitchFamily="2" charset="0"/>
              </a:rPr>
              <a:t>Waarom kan de waterkringloop niet bestaan zonder de zon? </a:t>
            </a:r>
          </a:p>
          <a:p>
            <a:pPr marL="285750" indent="-285750">
              <a:buFont typeface="Wingdings" panose="05000000000000000000" pitchFamily="2" charset="2"/>
              <a:buChar char="Ø"/>
            </a:pPr>
            <a:r>
              <a:rPr lang="nl-NL" sz="2200" dirty="0">
                <a:latin typeface="Bree Lt" panose="02000503000000020004" pitchFamily="2" charset="0"/>
              </a:rPr>
              <a:t>Waarom stroomt het water uit grondwater en het water uit de rivieren altijd naar zee? </a:t>
            </a:r>
          </a:p>
          <a:p>
            <a:pPr marL="285750" indent="-285750">
              <a:buFont typeface="Wingdings" panose="05000000000000000000" pitchFamily="2" charset="2"/>
              <a:buChar char="Ø"/>
            </a:pPr>
            <a:endParaRPr lang="nl-NL" dirty="0">
              <a:latin typeface="Bree Lt" panose="02000503000000020004" pitchFamily="2" charset="0"/>
            </a:endParaRPr>
          </a:p>
        </p:txBody>
      </p:sp>
      <p:pic>
        <p:nvPicPr>
          <p:cNvPr id="2" name="Afbeelding 1" descr="Vraagteken Vraag Helpen · Gratis afbeelding op Pixabay">
            <a:extLst>
              <a:ext uri="{FF2B5EF4-FFF2-40B4-BE49-F238E27FC236}">
                <a16:creationId xmlns:a16="http://schemas.microsoft.com/office/drawing/2014/main" id="{3FD73DAE-5672-4E5A-976F-4E17CD278B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358565">
            <a:off x="5580113" y="1907486"/>
            <a:ext cx="2708920" cy="2708920"/>
          </a:xfrm>
          <a:prstGeom prst="rect">
            <a:avLst/>
          </a:prstGeom>
        </p:spPr>
      </p:pic>
      <p:sp>
        <p:nvSpPr>
          <p:cNvPr id="5" name="Tijdelijke aanduiding voor datum 4">
            <a:extLst>
              <a:ext uri="{FF2B5EF4-FFF2-40B4-BE49-F238E27FC236}">
                <a16:creationId xmlns:a16="http://schemas.microsoft.com/office/drawing/2014/main" id="{6DA9F6EC-EA1E-4D9A-A7FA-BD8291638275}"/>
              </a:ext>
            </a:extLst>
          </p:cNvPr>
          <p:cNvSpPr>
            <a:spLocks noGrp="1"/>
          </p:cNvSpPr>
          <p:nvPr>
            <p:ph type="dt" sz="half" idx="4294967295"/>
          </p:nvPr>
        </p:nvSpPr>
        <p:spPr>
          <a:xfrm>
            <a:off x="628650" y="4842522"/>
            <a:ext cx="2057400" cy="273844"/>
          </a:xfrm>
        </p:spPr>
        <p:txBody>
          <a:bodyPr/>
          <a:lstStyle/>
          <a:p>
            <a:fld id="{08168959-47AD-43C1-A160-18D91D110B99}" type="datetime1">
              <a:rPr lang="nl-NL" smtClean="0"/>
              <a:t>15-10-2022</a:t>
            </a:fld>
            <a:endParaRPr lang="nl-NL"/>
          </a:p>
        </p:txBody>
      </p:sp>
      <p:sp>
        <p:nvSpPr>
          <p:cNvPr id="7" name="Tijdelijke aanduiding voor dianummer 6">
            <a:extLst>
              <a:ext uri="{FF2B5EF4-FFF2-40B4-BE49-F238E27FC236}">
                <a16:creationId xmlns:a16="http://schemas.microsoft.com/office/drawing/2014/main" id="{0BCD3CEF-F4DE-4BAA-87D2-7FD5704C2392}"/>
              </a:ext>
            </a:extLst>
          </p:cNvPr>
          <p:cNvSpPr>
            <a:spLocks noGrp="1"/>
          </p:cNvSpPr>
          <p:nvPr>
            <p:ph type="sldNum" sz="quarter" idx="4294967295"/>
          </p:nvPr>
        </p:nvSpPr>
        <p:spPr>
          <a:xfrm>
            <a:off x="6457950" y="4842522"/>
            <a:ext cx="2057400" cy="273844"/>
          </a:xfrm>
        </p:spPr>
        <p:txBody>
          <a:bodyPr/>
          <a:lstStyle/>
          <a:p>
            <a:fld id="{D535107F-FF34-C64A-B46A-27C307F2FD84}" type="slidenum">
              <a:rPr lang="nl-NL" smtClean="0"/>
              <a:t>14</a:t>
            </a:fld>
            <a:endParaRPr lang="nl-NL"/>
          </a:p>
        </p:txBody>
      </p:sp>
    </p:spTree>
    <p:extLst>
      <p:ext uri="{BB962C8B-B14F-4D97-AF65-F5344CB8AC3E}">
        <p14:creationId xmlns:p14="http://schemas.microsoft.com/office/powerpoint/2010/main" val="308525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latin typeface="Bree Rg" panose="02000503000000020004" pitchFamily="2" charset="0"/>
              </a:rPr>
              <a:t>DEEL 3</a:t>
            </a:r>
          </a:p>
        </p:txBody>
      </p:sp>
      <p:sp>
        <p:nvSpPr>
          <p:cNvPr id="3" name="Tijdelijke aanduiding voor inhoud 2"/>
          <p:cNvSpPr>
            <a:spLocks noGrp="1"/>
          </p:cNvSpPr>
          <p:nvPr>
            <p:ph idx="1"/>
          </p:nvPr>
        </p:nvSpPr>
        <p:spPr/>
        <p:txBody>
          <a:bodyPr/>
          <a:lstStyle/>
          <a:p>
            <a:pPr marL="0" indent="0">
              <a:buNone/>
            </a:pPr>
            <a:r>
              <a:rPr lang="nl-NL" sz="2400" b="1" dirty="0">
                <a:latin typeface="Bree Lt" panose="02000503000000020004" pitchFamily="2" charset="0"/>
              </a:rPr>
              <a:t>LEVEN IN HET WATER</a:t>
            </a:r>
          </a:p>
        </p:txBody>
      </p:sp>
      <p:sp>
        <p:nvSpPr>
          <p:cNvPr id="2" name="Tijdelijke aanduiding voor datum 1">
            <a:extLst>
              <a:ext uri="{FF2B5EF4-FFF2-40B4-BE49-F238E27FC236}">
                <a16:creationId xmlns:a16="http://schemas.microsoft.com/office/drawing/2014/main" id="{0B2FB5FE-D159-4D2F-A242-CA6AE5314748}"/>
              </a:ext>
            </a:extLst>
          </p:cNvPr>
          <p:cNvSpPr>
            <a:spLocks noGrp="1"/>
          </p:cNvSpPr>
          <p:nvPr>
            <p:ph type="dt" sz="half" idx="4294967295"/>
          </p:nvPr>
        </p:nvSpPr>
        <p:spPr>
          <a:xfrm>
            <a:off x="628650" y="4842522"/>
            <a:ext cx="2057400" cy="273844"/>
          </a:xfrm>
        </p:spPr>
        <p:txBody>
          <a:bodyPr/>
          <a:lstStyle/>
          <a:p>
            <a:fld id="{9F014953-DC24-4E81-81B5-B05ADBD914C4}" type="datetime1">
              <a:rPr lang="nl-NL" smtClean="0"/>
              <a:t>15-10-2022</a:t>
            </a:fld>
            <a:endParaRPr lang="nl-NL"/>
          </a:p>
        </p:txBody>
      </p:sp>
      <p:sp>
        <p:nvSpPr>
          <p:cNvPr id="6" name="Tijdelijke aanduiding voor dianummer 5">
            <a:extLst>
              <a:ext uri="{FF2B5EF4-FFF2-40B4-BE49-F238E27FC236}">
                <a16:creationId xmlns:a16="http://schemas.microsoft.com/office/drawing/2014/main" id="{726DDED2-191B-4618-9EB5-32D813D7ACEF}"/>
              </a:ext>
            </a:extLst>
          </p:cNvPr>
          <p:cNvSpPr>
            <a:spLocks noGrp="1"/>
          </p:cNvSpPr>
          <p:nvPr>
            <p:ph type="sldNum" sz="quarter" idx="4294967295"/>
          </p:nvPr>
        </p:nvSpPr>
        <p:spPr>
          <a:xfrm>
            <a:off x="6457950" y="4842522"/>
            <a:ext cx="2057400" cy="273844"/>
          </a:xfrm>
        </p:spPr>
        <p:txBody>
          <a:bodyPr/>
          <a:lstStyle/>
          <a:p>
            <a:fld id="{D535107F-FF34-C64A-B46A-27C307F2FD84}" type="slidenum">
              <a:rPr lang="nl-NL" smtClean="0"/>
              <a:t>15</a:t>
            </a:fld>
            <a:endParaRPr lang="nl-NL"/>
          </a:p>
        </p:txBody>
      </p:sp>
    </p:spTree>
    <p:extLst>
      <p:ext uri="{BB962C8B-B14F-4D97-AF65-F5344CB8AC3E}">
        <p14:creationId xmlns:p14="http://schemas.microsoft.com/office/powerpoint/2010/main" val="3517716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latin typeface="Bree Rg" panose="02000503000000020004" pitchFamily="2" charset="0"/>
              </a:rPr>
              <a:t>WATERPLANTEN</a:t>
            </a:r>
          </a:p>
        </p:txBody>
      </p:sp>
      <p:pic>
        <p:nvPicPr>
          <p:cNvPr id="5" name="Tijdelijke aanduiding voor inhoud 3">
            <a:extLst>
              <a:ext uri="{FF2B5EF4-FFF2-40B4-BE49-F238E27FC236}">
                <a16:creationId xmlns:a16="http://schemas.microsoft.com/office/drawing/2014/main" id="{6AC261BA-9CE4-44F6-A63D-0956C650B353}"/>
              </a:ext>
            </a:extLst>
          </p:cNvPr>
          <p:cNvPicPr>
            <a:picLocks noGrp="1"/>
          </p:cNvPicPr>
          <p:nvPr>
            <p:ph idx="1"/>
          </p:nvPr>
        </p:nvPicPr>
        <p:blipFill>
          <a:blip r:embed="rId3">
            <a:extLst>
              <a:ext uri="{28A0092B-C50C-407E-A947-70E740481C1C}">
                <a14:useLocalDpi xmlns:a14="http://schemas.microsoft.com/office/drawing/2010/main"/>
              </a:ext>
            </a:extLst>
          </a:blip>
          <a:stretch>
            <a:fillRect/>
          </a:stretch>
        </p:blipFill>
        <p:spPr>
          <a:xfrm>
            <a:off x="1371600" y="949753"/>
            <a:ext cx="6251331" cy="3534324"/>
          </a:xfrm>
          <a:prstGeom prst="rect">
            <a:avLst/>
          </a:prstGeom>
        </p:spPr>
      </p:pic>
      <p:sp>
        <p:nvSpPr>
          <p:cNvPr id="2" name="Tijdelijke aanduiding voor datum 1">
            <a:extLst>
              <a:ext uri="{FF2B5EF4-FFF2-40B4-BE49-F238E27FC236}">
                <a16:creationId xmlns:a16="http://schemas.microsoft.com/office/drawing/2014/main" id="{744E3300-0500-4D7E-BF92-979A62DDCB2D}"/>
              </a:ext>
            </a:extLst>
          </p:cNvPr>
          <p:cNvSpPr>
            <a:spLocks noGrp="1"/>
          </p:cNvSpPr>
          <p:nvPr>
            <p:ph type="dt" sz="half" idx="4294967295"/>
          </p:nvPr>
        </p:nvSpPr>
        <p:spPr>
          <a:xfrm>
            <a:off x="628650" y="4842522"/>
            <a:ext cx="2057400" cy="273844"/>
          </a:xfrm>
        </p:spPr>
        <p:txBody>
          <a:bodyPr/>
          <a:lstStyle/>
          <a:p>
            <a:fld id="{5AB251F4-70FD-4BCF-8982-1F75FB71DFEE}" type="datetime1">
              <a:rPr lang="nl-NL" smtClean="0"/>
              <a:t>15-10-2022</a:t>
            </a:fld>
            <a:endParaRPr lang="nl-NL"/>
          </a:p>
        </p:txBody>
      </p:sp>
      <p:sp>
        <p:nvSpPr>
          <p:cNvPr id="6" name="Tijdelijke aanduiding voor dianummer 5">
            <a:extLst>
              <a:ext uri="{FF2B5EF4-FFF2-40B4-BE49-F238E27FC236}">
                <a16:creationId xmlns:a16="http://schemas.microsoft.com/office/drawing/2014/main" id="{A04288B9-E76F-456E-B7E1-5BDFB9D61ED2}"/>
              </a:ext>
            </a:extLst>
          </p:cNvPr>
          <p:cNvSpPr>
            <a:spLocks noGrp="1"/>
          </p:cNvSpPr>
          <p:nvPr>
            <p:ph type="sldNum" sz="quarter" idx="4294967295"/>
          </p:nvPr>
        </p:nvSpPr>
        <p:spPr>
          <a:xfrm>
            <a:off x="6457950" y="4842522"/>
            <a:ext cx="2057400" cy="273844"/>
          </a:xfrm>
        </p:spPr>
        <p:txBody>
          <a:bodyPr/>
          <a:lstStyle/>
          <a:p>
            <a:fld id="{D535107F-FF34-C64A-B46A-27C307F2FD84}" type="slidenum">
              <a:rPr lang="nl-NL" smtClean="0"/>
              <a:t>16</a:t>
            </a:fld>
            <a:endParaRPr lang="nl-NL"/>
          </a:p>
        </p:txBody>
      </p:sp>
    </p:spTree>
    <p:extLst>
      <p:ext uri="{BB962C8B-B14F-4D97-AF65-F5344CB8AC3E}">
        <p14:creationId xmlns:p14="http://schemas.microsoft.com/office/powerpoint/2010/main" val="1462602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63568" y="411321"/>
            <a:ext cx="8015287" cy="644400"/>
          </a:xfrm>
        </p:spPr>
        <p:txBody>
          <a:bodyPr/>
          <a:lstStyle/>
          <a:p>
            <a:r>
              <a:rPr lang="nl-NL" dirty="0">
                <a:latin typeface="Bree Rg" panose="02000503000000020004" pitchFamily="2" charset="0"/>
              </a:rPr>
              <a:t>WATERDIERTJES</a:t>
            </a:r>
          </a:p>
        </p:txBody>
      </p:sp>
      <p:pic>
        <p:nvPicPr>
          <p:cNvPr id="5" name="Tijdelijke aanduiding voor inhoud 4">
            <a:extLst>
              <a:ext uri="{FF2B5EF4-FFF2-40B4-BE49-F238E27FC236}">
                <a16:creationId xmlns:a16="http://schemas.microsoft.com/office/drawing/2014/main" id="{C88121D4-A8EE-4545-80E8-97AFC67BE0B2}"/>
              </a:ext>
            </a:extLst>
          </p:cNvPr>
          <p:cNvPicPr>
            <a:picLocks noGrp="1"/>
          </p:cNvPicPr>
          <p:nvPr>
            <p:ph idx="1"/>
          </p:nvPr>
        </p:nvPicPr>
        <p:blipFill>
          <a:blip r:embed="rId3" cstate="email">
            <a:extLst>
              <a:ext uri="{28A0092B-C50C-407E-A947-70E740481C1C}">
                <a14:useLocalDpi xmlns:a14="http://schemas.microsoft.com/office/drawing/2010/main"/>
              </a:ext>
            </a:extLst>
          </a:blip>
          <a:stretch>
            <a:fillRect/>
          </a:stretch>
        </p:blipFill>
        <p:spPr>
          <a:xfrm>
            <a:off x="1940881" y="1030288"/>
            <a:ext cx="5260651" cy="3459162"/>
          </a:xfrm>
          <a:prstGeom prst="rect">
            <a:avLst/>
          </a:prstGeom>
        </p:spPr>
      </p:pic>
      <p:sp>
        <p:nvSpPr>
          <p:cNvPr id="2" name="Tijdelijke aanduiding voor datum 1">
            <a:extLst>
              <a:ext uri="{FF2B5EF4-FFF2-40B4-BE49-F238E27FC236}">
                <a16:creationId xmlns:a16="http://schemas.microsoft.com/office/drawing/2014/main" id="{5ED7E0EC-18B9-4717-AE00-2514B162EE7E}"/>
              </a:ext>
            </a:extLst>
          </p:cNvPr>
          <p:cNvSpPr>
            <a:spLocks noGrp="1"/>
          </p:cNvSpPr>
          <p:nvPr>
            <p:ph type="dt" sz="half" idx="4294967295"/>
          </p:nvPr>
        </p:nvSpPr>
        <p:spPr>
          <a:xfrm>
            <a:off x="628650" y="4842522"/>
            <a:ext cx="2057400" cy="273844"/>
          </a:xfrm>
        </p:spPr>
        <p:txBody>
          <a:bodyPr/>
          <a:lstStyle/>
          <a:p>
            <a:fld id="{23937A86-5503-4186-9975-A3610CEBC1AA}" type="datetime1">
              <a:rPr lang="nl-NL" smtClean="0"/>
              <a:t>15-10-2022</a:t>
            </a:fld>
            <a:endParaRPr lang="nl-NL"/>
          </a:p>
        </p:txBody>
      </p:sp>
      <p:sp>
        <p:nvSpPr>
          <p:cNvPr id="6" name="Tijdelijke aanduiding voor dianummer 5">
            <a:extLst>
              <a:ext uri="{FF2B5EF4-FFF2-40B4-BE49-F238E27FC236}">
                <a16:creationId xmlns:a16="http://schemas.microsoft.com/office/drawing/2014/main" id="{3032E198-EE45-4B4C-A998-CBDAFE08D858}"/>
              </a:ext>
            </a:extLst>
          </p:cNvPr>
          <p:cNvSpPr>
            <a:spLocks noGrp="1"/>
          </p:cNvSpPr>
          <p:nvPr>
            <p:ph type="sldNum" sz="quarter" idx="4294967295"/>
          </p:nvPr>
        </p:nvSpPr>
        <p:spPr>
          <a:xfrm>
            <a:off x="6457950" y="4842522"/>
            <a:ext cx="2057400" cy="273844"/>
          </a:xfrm>
        </p:spPr>
        <p:txBody>
          <a:bodyPr/>
          <a:lstStyle/>
          <a:p>
            <a:fld id="{D535107F-FF34-C64A-B46A-27C307F2FD84}" type="slidenum">
              <a:rPr lang="nl-NL" smtClean="0"/>
              <a:t>17</a:t>
            </a:fld>
            <a:endParaRPr lang="nl-NL"/>
          </a:p>
        </p:txBody>
      </p:sp>
    </p:spTree>
    <p:extLst>
      <p:ext uri="{BB962C8B-B14F-4D97-AF65-F5344CB8AC3E}">
        <p14:creationId xmlns:p14="http://schemas.microsoft.com/office/powerpoint/2010/main" val="294002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latin typeface="Bree Rg" panose="02000503000000020004" pitchFamily="2" charset="0"/>
              </a:rPr>
              <a:t>SLOOT EN PLAS: VIDEO</a:t>
            </a:r>
          </a:p>
        </p:txBody>
      </p:sp>
      <p:sp>
        <p:nvSpPr>
          <p:cNvPr id="3" name="Tijdelijke aanduiding voor inhoud 2"/>
          <p:cNvSpPr>
            <a:spLocks noGrp="1"/>
          </p:cNvSpPr>
          <p:nvPr>
            <p:ph idx="1"/>
          </p:nvPr>
        </p:nvSpPr>
        <p:spPr/>
        <p:txBody>
          <a:bodyPr/>
          <a:lstStyle/>
          <a:p>
            <a:pPr>
              <a:buFont typeface="Wingdings" panose="05000000000000000000" pitchFamily="2" charset="2"/>
              <a:buChar char="Ø"/>
            </a:pPr>
            <a:r>
              <a:rPr lang="nl-NL" sz="2200" dirty="0">
                <a:latin typeface="Bree Lt" panose="02000503000000020004" pitchFamily="2" charset="0"/>
                <a:cs typeface="Calibri Light" panose="020F0302020204030204" pitchFamily="34" charset="0"/>
              </a:rPr>
              <a:t>In de sloot en in de plas leven veel dieren. Slootdieren hebben water nodig om te kunnen overleven. </a:t>
            </a:r>
          </a:p>
          <a:p>
            <a:pPr>
              <a:buFont typeface="Wingdings" panose="05000000000000000000" pitchFamily="2" charset="2"/>
              <a:buChar char="Ø"/>
            </a:pPr>
            <a:r>
              <a:rPr lang="nl-NL" sz="2200" dirty="0">
                <a:latin typeface="Bree Lt" panose="02000503000000020004" pitchFamily="2" charset="0"/>
                <a:cs typeface="Calibri Light" panose="020F0302020204030204" pitchFamily="34" charset="0"/>
                <a:hlinkClick r:id="rId2"/>
              </a:rPr>
              <a:t>Video</a:t>
            </a:r>
            <a:r>
              <a:rPr lang="nl-NL" sz="2200" dirty="0">
                <a:latin typeface="Bree Lt" panose="02000503000000020004" pitchFamily="2" charset="0"/>
                <a:cs typeface="Calibri Light" panose="020F0302020204030204" pitchFamily="34" charset="0"/>
              </a:rPr>
              <a:t> (10:41)</a:t>
            </a:r>
          </a:p>
          <a:p>
            <a:pPr marL="285750" indent="-285750">
              <a:buFont typeface="Wingdings" panose="05000000000000000000" pitchFamily="2" charset="2"/>
              <a:buChar char="Ø"/>
            </a:pPr>
            <a:endParaRPr lang="nl-NL" dirty="0">
              <a:latin typeface="Bree Lt" panose="02000503000000020004" pitchFamily="2" charset="0"/>
            </a:endParaRPr>
          </a:p>
        </p:txBody>
      </p:sp>
      <p:pic>
        <p:nvPicPr>
          <p:cNvPr id="2" name="Afbeelding 1" descr="File:Willem Roelofs - Boerderij aan een sloot.jpg ...">
            <a:extLst>
              <a:ext uri="{FF2B5EF4-FFF2-40B4-BE49-F238E27FC236}">
                <a16:creationId xmlns:a16="http://schemas.microsoft.com/office/drawing/2014/main" id="{7F7B039C-B8BB-40C1-B5E7-CF224DD6B3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0085" y="1786508"/>
            <a:ext cx="4211960" cy="2604395"/>
          </a:xfrm>
          <a:prstGeom prst="rect">
            <a:avLst/>
          </a:prstGeom>
        </p:spPr>
      </p:pic>
      <p:sp>
        <p:nvSpPr>
          <p:cNvPr id="5" name="Tijdelijke aanduiding voor datum 4">
            <a:extLst>
              <a:ext uri="{FF2B5EF4-FFF2-40B4-BE49-F238E27FC236}">
                <a16:creationId xmlns:a16="http://schemas.microsoft.com/office/drawing/2014/main" id="{53E9A479-4954-491E-9DF8-7E3FA48DB09E}"/>
              </a:ext>
            </a:extLst>
          </p:cNvPr>
          <p:cNvSpPr>
            <a:spLocks noGrp="1"/>
          </p:cNvSpPr>
          <p:nvPr>
            <p:ph type="dt" sz="half" idx="4294967295"/>
          </p:nvPr>
        </p:nvSpPr>
        <p:spPr>
          <a:xfrm>
            <a:off x="628650" y="4842522"/>
            <a:ext cx="2057400" cy="273844"/>
          </a:xfrm>
        </p:spPr>
        <p:txBody>
          <a:bodyPr/>
          <a:lstStyle/>
          <a:p>
            <a:fld id="{A7158015-2353-42A2-AC9D-632379E968EE}" type="datetime1">
              <a:rPr lang="nl-NL" smtClean="0"/>
              <a:t>15-10-2022</a:t>
            </a:fld>
            <a:endParaRPr lang="nl-NL"/>
          </a:p>
        </p:txBody>
      </p:sp>
      <p:sp>
        <p:nvSpPr>
          <p:cNvPr id="7" name="Tijdelijke aanduiding voor dianummer 6">
            <a:extLst>
              <a:ext uri="{FF2B5EF4-FFF2-40B4-BE49-F238E27FC236}">
                <a16:creationId xmlns:a16="http://schemas.microsoft.com/office/drawing/2014/main" id="{E0AA47FD-8DC3-47D6-B325-209C9F5CD03E}"/>
              </a:ext>
            </a:extLst>
          </p:cNvPr>
          <p:cNvSpPr>
            <a:spLocks noGrp="1"/>
          </p:cNvSpPr>
          <p:nvPr>
            <p:ph type="sldNum" sz="quarter" idx="4294967295"/>
          </p:nvPr>
        </p:nvSpPr>
        <p:spPr>
          <a:xfrm>
            <a:off x="6457950" y="4842522"/>
            <a:ext cx="2057400" cy="273844"/>
          </a:xfrm>
        </p:spPr>
        <p:txBody>
          <a:bodyPr/>
          <a:lstStyle/>
          <a:p>
            <a:fld id="{D535107F-FF34-C64A-B46A-27C307F2FD84}" type="slidenum">
              <a:rPr lang="nl-NL" smtClean="0"/>
              <a:t>18</a:t>
            </a:fld>
            <a:endParaRPr lang="nl-NL"/>
          </a:p>
        </p:txBody>
      </p:sp>
    </p:spTree>
    <p:extLst>
      <p:ext uri="{BB962C8B-B14F-4D97-AF65-F5344CB8AC3E}">
        <p14:creationId xmlns:p14="http://schemas.microsoft.com/office/powerpoint/2010/main" val="1132949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latin typeface="Bree Rg" panose="02000503000000020004" pitchFamily="2" charset="0"/>
              </a:rPr>
              <a:t>ZET IN DE GOEDE KOLOM!</a:t>
            </a:r>
          </a:p>
        </p:txBody>
      </p:sp>
      <p:sp>
        <p:nvSpPr>
          <p:cNvPr id="5" name="Tijdelijke aanduiding voor inhoud 2">
            <a:extLst>
              <a:ext uri="{FF2B5EF4-FFF2-40B4-BE49-F238E27FC236}">
                <a16:creationId xmlns:a16="http://schemas.microsoft.com/office/drawing/2014/main" id="{23BBEEAC-EF04-44BD-8B87-4FB43BB0D6F0}"/>
              </a:ext>
            </a:extLst>
          </p:cNvPr>
          <p:cNvSpPr>
            <a:spLocks noGrp="1"/>
          </p:cNvSpPr>
          <p:nvPr>
            <p:ph idx="1"/>
          </p:nvPr>
        </p:nvSpPr>
        <p:spPr>
          <a:xfrm>
            <a:off x="563563" y="1030288"/>
            <a:ext cx="8015287" cy="1000735"/>
          </a:xfrm>
        </p:spPr>
        <p:txBody>
          <a:bodyPr/>
          <a:lstStyle/>
          <a:p>
            <a:pPr marL="0" indent="0">
              <a:buNone/>
            </a:pPr>
            <a:r>
              <a:rPr lang="nl-NL" sz="2200" b="1" dirty="0">
                <a:latin typeface="Bree Lt" panose="02000503000000020004" pitchFamily="2" charset="0"/>
                <a:cs typeface="Calibri Light" panose="020F0302020204030204" pitchFamily="34" charset="0"/>
              </a:rPr>
              <a:t>watervlo – kikker – koe – wesp – koolmees – salamander – mug - stekelbaars – libel – snoek - eend – reiger – bloedzuiger – pad – waterschorpioen – poelslak – schaatsenrijder – waterkever</a:t>
            </a:r>
          </a:p>
          <a:p>
            <a:pPr marL="0" indent="0">
              <a:buNone/>
            </a:pPr>
            <a:endParaRPr lang="nl-NL" dirty="0">
              <a:latin typeface="Calibri Light" panose="020F0302020204030204" pitchFamily="34" charset="0"/>
              <a:cs typeface="Calibri Light" panose="020F0302020204030204" pitchFamily="34" charset="0"/>
            </a:endParaRPr>
          </a:p>
        </p:txBody>
      </p:sp>
      <p:graphicFrame>
        <p:nvGraphicFramePr>
          <p:cNvPr id="2" name="Tabel 1">
            <a:extLst>
              <a:ext uri="{FF2B5EF4-FFF2-40B4-BE49-F238E27FC236}">
                <a16:creationId xmlns:a16="http://schemas.microsoft.com/office/drawing/2014/main" id="{534CE1B3-BE74-4250-91DB-BAEF911DBCC2}"/>
              </a:ext>
            </a:extLst>
          </p:cNvPr>
          <p:cNvGraphicFramePr>
            <a:graphicFrameLocks noGrp="1"/>
          </p:cNvGraphicFramePr>
          <p:nvPr>
            <p:extLst>
              <p:ext uri="{D42A27DB-BD31-4B8C-83A1-F6EECF244321}">
                <p14:modId xmlns:p14="http://schemas.microsoft.com/office/powerpoint/2010/main" val="14930085"/>
              </p:ext>
            </p:extLst>
          </p:nvPr>
        </p:nvGraphicFramePr>
        <p:xfrm>
          <a:off x="584697" y="2078125"/>
          <a:ext cx="7772400" cy="2748534"/>
        </p:xfrm>
        <a:graphic>
          <a:graphicData uri="http://schemas.openxmlformats.org/drawingml/2006/table">
            <a:tbl>
              <a:tblPr firstRow="1" firstCol="1" lastRow="1" lastCol="1" bandRow="1" bandCol="1">
                <a:tableStyleId>{5940675A-B579-460E-94D1-54222C63F5DA}</a:tableStyleId>
              </a:tblPr>
              <a:tblGrid>
                <a:gridCol w="2591318">
                  <a:extLst>
                    <a:ext uri="{9D8B030D-6E8A-4147-A177-3AD203B41FA5}">
                      <a16:colId xmlns:a16="http://schemas.microsoft.com/office/drawing/2014/main" val="3424290589"/>
                    </a:ext>
                  </a:extLst>
                </a:gridCol>
                <a:gridCol w="2591318">
                  <a:extLst>
                    <a:ext uri="{9D8B030D-6E8A-4147-A177-3AD203B41FA5}">
                      <a16:colId xmlns:a16="http://schemas.microsoft.com/office/drawing/2014/main" val="3356068840"/>
                    </a:ext>
                  </a:extLst>
                </a:gridCol>
                <a:gridCol w="2589764">
                  <a:extLst>
                    <a:ext uri="{9D8B030D-6E8A-4147-A177-3AD203B41FA5}">
                      <a16:colId xmlns:a16="http://schemas.microsoft.com/office/drawing/2014/main" val="1138764311"/>
                    </a:ext>
                  </a:extLst>
                </a:gridCol>
              </a:tblGrid>
              <a:tr h="467698">
                <a:tc>
                  <a:txBody>
                    <a:bodyPr/>
                    <a:lstStyle/>
                    <a:p>
                      <a:pPr algn="l">
                        <a:lnSpc>
                          <a:spcPct val="115000"/>
                        </a:lnSpc>
                        <a:spcBef>
                          <a:spcPts val="500"/>
                        </a:spcBef>
                        <a:spcAft>
                          <a:spcPts val="1000"/>
                        </a:spcAft>
                      </a:pPr>
                      <a:r>
                        <a:rPr lang="nl-NL" sz="1600" dirty="0">
                          <a:effectLst/>
                          <a:latin typeface="Bree Lt" panose="02000503000000020004" pitchFamily="2" charset="0"/>
                          <a:cs typeface="Calibri Light" panose="020F0302020204030204" pitchFamily="34" charset="0"/>
                        </a:rPr>
                        <a:t>dieren die altijd in het water leven</a:t>
                      </a:r>
                      <a:endParaRPr lang="nl-NL" sz="1600" dirty="0">
                        <a:effectLst/>
                        <a:latin typeface="Bree Lt" panose="02000503000000020004" pitchFamily="2" charset="0"/>
                        <a:ea typeface="Times New Roman" panose="02020603050405020304" pitchFamily="18" charset="0"/>
                        <a:cs typeface="Calibri Light" panose="020F0302020204030204" pitchFamily="34" charset="0"/>
                      </a:endParaRPr>
                    </a:p>
                  </a:txBody>
                  <a:tcPr marL="68580" marR="68580" marT="0" marB="0"/>
                </a:tc>
                <a:tc>
                  <a:txBody>
                    <a:bodyPr/>
                    <a:lstStyle/>
                    <a:p>
                      <a:pPr algn="l">
                        <a:lnSpc>
                          <a:spcPct val="115000"/>
                        </a:lnSpc>
                        <a:spcBef>
                          <a:spcPts val="500"/>
                        </a:spcBef>
                        <a:spcAft>
                          <a:spcPts val="1000"/>
                        </a:spcAft>
                      </a:pPr>
                      <a:r>
                        <a:rPr lang="nl-NL" sz="1600" dirty="0">
                          <a:effectLst/>
                          <a:latin typeface="Bree Lt" panose="02000503000000020004" pitchFamily="2" charset="0"/>
                          <a:cs typeface="Calibri Light" panose="020F0302020204030204" pitchFamily="34" charset="0"/>
                        </a:rPr>
                        <a:t>dieren die nooit in het water leven</a:t>
                      </a:r>
                      <a:endParaRPr lang="nl-NL" sz="1600" dirty="0">
                        <a:effectLst/>
                        <a:latin typeface="Bree Lt" panose="02000503000000020004" pitchFamily="2" charset="0"/>
                        <a:ea typeface="Times New Roman" panose="02020603050405020304" pitchFamily="18" charset="0"/>
                        <a:cs typeface="Calibri Light" panose="020F0302020204030204" pitchFamily="34" charset="0"/>
                      </a:endParaRPr>
                    </a:p>
                  </a:txBody>
                  <a:tcPr marL="68580" marR="68580" marT="0" marB="0"/>
                </a:tc>
                <a:tc>
                  <a:txBody>
                    <a:bodyPr/>
                    <a:lstStyle/>
                    <a:p>
                      <a:pPr algn="l">
                        <a:lnSpc>
                          <a:spcPct val="115000"/>
                        </a:lnSpc>
                        <a:spcBef>
                          <a:spcPts val="500"/>
                        </a:spcBef>
                        <a:spcAft>
                          <a:spcPts val="1000"/>
                        </a:spcAft>
                      </a:pPr>
                      <a:r>
                        <a:rPr lang="nl-NL" sz="1600" dirty="0">
                          <a:effectLst/>
                          <a:latin typeface="Bree Lt" panose="02000503000000020004" pitchFamily="2" charset="0"/>
                          <a:cs typeface="Calibri Light" panose="020F0302020204030204" pitchFamily="34" charset="0"/>
                        </a:rPr>
                        <a:t>dieren die een gedeelte van hun leven in het water leven</a:t>
                      </a:r>
                      <a:endParaRPr lang="nl-NL" sz="1600" dirty="0">
                        <a:effectLst/>
                        <a:latin typeface="Bree Lt" panose="02000503000000020004" pitchFamily="2" charset="0"/>
                        <a:ea typeface="Times New Roman" panose="02020603050405020304" pitchFamily="18" charset="0"/>
                        <a:cs typeface="Calibri Light" panose="020F0302020204030204" pitchFamily="34" charset="0"/>
                      </a:endParaRPr>
                    </a:p>
                  </a:txBody>
                  <a:tcPr marL="68580" marR="68580" marT="0" marB="0"/>
                </a:tc>
                <a:extLst>
                  <a:ext uri="{0D108BD9-81ED-4DB2-BD59-A6C34878D82A}">
                    <a16:rowId xmlns:a16="http://schemas.microsoft.com/office/drawing/2014/main" val="188230255"/>
                  </a:ext>
                </a:extLst>
              </a:tr>
              <a:tr h="2071964">
                <a:tc>
                  <a:txBody>
                    <a:bodyPr/>
                    <a:lstStyle/>
                    <a:p>
                      <a:pPr algn="l">
                        <a:lnSpc>
                          <a:spcPct val="115000"/>
                        </a:lnSpc>
                        <a:spcBef>
                          <a:spcPts val="500"/>
                        </a:spcBef>
                        <a:spcAft>
                          <a:spcPts val="1000"/>
                        </a:spcAft>
                      </a:pPr>
                      <a:r>
                        <a:rPr lang="nl-NL" sz="1200" dirty="0">
                          <a:effectLst/>
                          <a:latin typeface="Calibri Light" panose="020F0302020204030204" pitchFamily="34" charset="0"/>
                          <a:cs typeface="Calibri Light" panose="020F0302020204030204" pitchFamily="34" charset="0"/>
                        </a:rPr>
                        <a:t> </a:t>
                      </a:r>
                    </a:p>
                    <a:p>
                      <a:pPr algn="l">
                        <a:lnSpc>
                          <a:spcPct val="115000"/>
                        </a:lnSpc>
                        <a:spcBef>
                          <a:spcPts val="500"/>
                        </a:spcBef>
                        <a:spcAft>
                          <a:spcPts val="1000"/>
                        </a:spcAft>
                      </a:pPr>
                      <a:r>
                        <a:rPr lang="nl-NL" sz="1200" dirty="0">
                          <a:effectLst/>
                          <a:latin typeface="Calibri Light" panose="020F0302020204030204" pitchFamily="34" charset="0"/>
                          <a:cs typeface="Calibri Light" panose="020F0302020204030204" pitchFamily="34" charset="0"/>
                        </a:rPr>
                        <a:t> </a:t>
                      </a:r>
                    </a:p>
                    <a:p>
                      <a:pPr algn="l">
                        <a:lnSpc>
                          <a:spcPct val="115000"/>
                        </a:lnSpc>
                        <a:spcBef>
                          <a:spcPts val="500"/>
                        </a:spcBef>
                        <a:spcAft>
                          <a:spcPts val="1000"/>
                        </a:spcAft>
                      </a:pPr>
                      <a:r>
                        <a:rPr lang="nl-NL" sz="1200" dirty="0">
                          <a:effectLst/>
                          <a:latin typeface="Calibri Light" panose="020F0302020204030204" pitchFamily="34" charset="0"/>
                          <a:cs typeface="Calibri Light" panose="020F0302020204030204" pitchFamily="34" charset="0"/>
                        </a:rPr>
                        <a:t> </a:t>
                      </a:r>
                    </a:p>
                    <a:p>
                      <a:pPr algn="l">
                        <a:lnSpc>
                          <a:spcPct val="115000"/>
                        </a:lnSpc>
                        <a:spcBef>
                          <a:spcPts val="500"/>
                        </a:spcBef>
                        <a:spcAft>
                          <a:spcPts val="1000"/>
                        </a:spcAft>
                      </a:pPr>
                      <a:r>
                        <a:rPr lang="nl-NL" sz="1200" dirty="0">
                          <a:effectLst/>
                          <a:latin typeface="Calibri Light" panose="020F0302020204030204" pitchFamily="34" charset="0"/>
                          <a:cs typeface="Calibri Light" panose="020F0302020204030204" pitchFamily="34" charset="0"/>
                        </a:rPr>
                        <a:t> </a:t>
                      </a:r>
                    </a:p>
                    <a:p>
                      <a:pPr algn="l">
                        <a:lnSpc>
                          <a:spcPct val="115000"/>
                        </a:lnSpc>
                        <a:spcBef>
                          <a:spcPts val="500"/>
                        </a:spcBef>
                        <a:spcAft>
                          <a:spcPts val="1000"/>
                        </a:spcAft>
                      </a:pPr>
                      <a:r>
                        <a:rPr lang="nl-NL" sz="1200" dirty="0">
                          <a:effectLst/>
                          <a:latin typeface="Calibri Light" panose="020F0302020204030204" pitchFamily="34" charset="0"/>
                          <a:cs typeface="Calibri Light" panose="020F0302020204030204" pitchFamily="34" charset="0"/>
                        </a:rPr>
                        <a:t> </a:t>
                      </a:r>
                    </a:p>
                    <a:p>
                      <a:pPr algn="l">
                        <a:lnSpc>
                          <a:spcPct val="115000"/>
                        </a:lnSpc>
                        <a:spcBef>
                          <a:spcPts val="500"/>
                        </a:spcBef>
                        <a:spcAft>
                          <a:spcPts val="1000"/>
                        </a:spcAft>
                      </a:pPr>
                      <a:r>
                        <a:rPr lang="nl-NL" sz="1200" dirty="0">
                          <a:effectLst/>
                          <a:latin typeface="Calibri Light" panose="020F0302020204030204" pitchFamily="34" charset="0"/>
                          <a:cs typeface="Calibri Light" panose="020F0302020204030204" pitchFamily="34" charset="0"/>
                        </a:rPr>
                        <a:t> </a:t>
                      </a:r>
                      <a:endParaRPr lang="nl-NL" sz="12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tc>
                <a:tc>
                  <a:txBody>
                    <a:bodyPr/>
                    <a:lstStyle/>
                    <a:p>
                      <a:pPr algn="l">
                        <a:lnSpc>
                          <a:spcPct val="115000"/>
                        </a:lnSpc>
                        <a:spcBef>
                          <a:spcPts val="500"/>
                        </a:spcBef>
                        <a:spcAft>
                          <a:spcPts val="1000"/>
                        </a:spcAft>
                      </a:pPr>
                      <a:r>
                        <a:rPr lang="nl-NL" sz="1200" dirty="0">
                          <a:effectLst/>
                          <a:latin typeface="Calibri Light" panose="020F0302020204030204" pitchFamily="34" charset="0"/>
                          <a:cs typeface="Calibri Light" panose="020F0302020204030204" pitchFamily="34" charset="0"/>
                        </a:rPr>
                        <a:t> </a:t>
                      </a:r>
                      <a:endParaRPr lang="nl-NL" sz="12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tc>
                <a:tc>
                  <a:txBody>
                    <a:bodyPr/>
                    <a:lstStyle/>
                    <a:p>
                      <a:pPr algn="l">
                        <a:lnSpc>
                          <a:spcPct val="115000"/>
                        </a:lnSpc>
                        <a:spcBef>
                          <a:spcPts val="500"/>
                        </a:spcBef>
                        <a:spcAft>
                          <a:spcPts val="1000"/>
                        </a:spcAft>
                      </a:pPr>
                      <a:r>
                        <a:rPr lang="nl-NL" sz="1200" dirty="0">
                          <a:effectLst/>
                          <a:latin typeface="Calibri Light" panose="020F0302020204030204" pitchFamily="34" charset="0"/>
                          <a:cs typeface="Calibri Light" panose="020F0302020204030204" pitchFamily="34" charset="0"/>
                        </a:rPr>
                        <a:t> </a:t>
                      </a:r>
                      <a:endParaRPr lang="nl-NL" sz="12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tc>
                <a:extLst>
                  <a:ext uri="{0D108BD9-81ED-4DB2-BD59-A6C34878D82A}">
                    <a16:rowId xmlns:a16="http://schemas.microsoft.com/office/drawing/2014/main" val="1847307156"/>
                  </a:ext>
                </a:extLst>
              </a:tr>
            </a:tbl>
          </a:graphicData>
        </a:graphic>
      </p:graphicFrame>
      <p:sp>
        <p:nvSpPr>
          <p:cNvPr id="3" name="Tijdelijke aanduiding voor datum 2">
            <a:extLst>
              <a:ext uri="{FF2B5EF4-FFF2-40B4-BE49-F238E27FC236}">
                <a16:creationId xmlns:a16="http://schemas.microsoft.com/office/drawing/2014/main" id="{B1506A83-D37B-4533-A8DB-473CA4307FA9}"/>
              </a:ext>
            </a:extLst>
          </p:cNvPr>
          <p:cNvSpPr>
            <a:spLocks noGrp="1"/>
          </p:cNvSpPr>
          <p:nvPr>
            <p:ph type="dt" sz="half" idx="4294967295"/>
          </p:nvPr>
        </p:nvSpPr>
        <p:spPr>
          <a:xfrm>
            <a:off x="628650" y="4842522"/>
            <a:ext cx="2057400" cy="273844"/>
          </a:xfrm>
        </p:spPr>
        <p:txBody>
          <a:bodyPr/>
          <a:lstStyle/>
          <a:p>
            <a:fld id="{EECEC871-1736-40DD-B8C6-FEF0DF606C26}" type="datetime1">
              <a:rPr lang="nl-NL" smtClean="0"/>
              <a:t>15-10-2022</a:t>
            </a:fld>
            <a:endParaRPr lang="nl-NL"/>
          </a:p>
        </p:txBody>
      </p:sp>
      <p:sp>
        <p:nvSpPr>
          <p:cNvPr id="7" name="Tijdelijke aanduiding voor dianummer 6">
            <a:extLst>
              <a:ext uri="{FF2B5EF4-FFF2-40B4-BE49-F238E27FC236}">
                <a16:creationId xmlns:a16="http://schemas.microsoft.com/office/drawing/2014/main" id="{57F14B46-B0C7-4939-8C0C-157E5A0DE5BC}"/>
              </a:ext>
            </a:extLst>
          </p:cNvPr>
          <p:cNvSpPr>
            <a:spLocks noGrp="1"/>
          </p:cNvSpPr>
          <p:nvPr>
            <p:ph type="sldNum" sz="quarter" idx="4294967295"/>
          </p:nvPr>
        </p:nvSpPr>
        <p:spPr>
          <a:xfrm>
            <a:off x="6457950" y="4842522"/>
            <a:ext cx="2057400" cy="273844"/>
          </a:xfrm>
        </p:spPr>
        <p:txBody>
          <a:bodyPr/>
          <a:lstStyle/>
          <a:p>
            <a:fld id="{D535107F-FF34-C64A-B46A-27C307F2FD84}" type="slidenum">
              <a:rPr lang="nl-NL" smtClean="0"/>
              <a:t>19</a:t>
            </a:fld>
            <a:endParaRPr lang="nl-NL"/>
          </a:p>
        </p:txBody>
      </p:sp>
    </p:spTree>
    <p:extLst>
      <p:ext uri="{BB962C8B-B14F-4D97-AF65-F5344CB8AC3E}">
        <p14:creationId xmlns:p14="http://schemas.microsoft.com/office/powerpoint/2010/main" val="1163838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Water - Wikipedia">
            <a:extLst>
              <a:ext uri="{FF2B5EF4-FFF2-40B4-BE49-F238E27FC236}">
                <a16:creationId xmlns:a16="http://schemas.microsoft.com/office/drawing/2014/main" id="{4A5A8EC5-560F-40B9-91B4-6925F43EE9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29980" y="2104146"/>
            <a:ext cx="3779912" cy="2170299"/>
          </a:xfrm>
          <a:prstGeom prst="rect">
            <a:avLst/>
          </a:prstGeom>
        </p:spPr>
      </p:pic>
      <p:sp>
        <p:nvSpPr>
          <p:cNvPr id="4" name="Titel 3"/>
          <p:cNvSpPr>
            <a:spLocks noGrp="1"/>
          </p:cNvSpPr>
          <p:nvPr>
            <p:ph type="title"/>
          </p:nvPr>
        </p:nvSpPr>
        <p:spPr/>
        <p:txBody>
          <a:bodyPr/>
          <a:lstStyle/>
          <a:p>
            <a:r>
              <a:rPr lang="nl-NL" dirty="0">
                <a:latin typeface="Bree Rg" panose="02000503000000020004" pitchFamily="2" charset="0"/>
              </a:rPr>
              <a:t>RA, RA, WAT IS HET?</a:t>
            </a:r>
          </a:p>
        </p:txBody>
      </p:sp>
      <p:sp>
        <p:nvSpPr>
          <p:cNvPr id="3" name="Tijdelijke aanduiding voor inhoud 2"/>
          <p:cNvSpPr>
            <a:spLocks noGrp="1"/>
          </p:cNvSpPr>
          <p:nvPr>
            <p:ph idx="1"/>
          </p:nvPr>
        </p:nvSpPr>
        <p:spPr>
          <a:xfrm>
            <a:off x="563569" y="1030303"/>
            <a:ext cx="4466412" cy="3458356"/>
          </a:xfrm>
        </p:spPr>
        <p:txBody>
          <a:bodyPr/>
          <a:lstStyle/>
          <a:p>
            <a:pPr>
              <a:spcBef>
                <a:spcPts val="500"/>
              </a:spcBef>
              <a:spcAft>
                <a:spcPts val="1000"/>
              </a:spcAft>
              <a:buFont typeface="Wingdings" panose="05000000000000000000" pitchFamily="2" charset="2"/>
              <a:buChar char="Ø"/>
            </a:pPr>
            <a:r>
              <a:rPr lang="nl-NL" sz="2200" dirty="0">
                <a:latin typeface="Bree Lt" panose="02000503000000020004" pitchFamily="2" charset="0"/>
                <a:ea typeface="Times New Roman" panose="02020603050405020304" pitchFamily="18" charset="0"/>
                <a:cs typeface="Calibri Light" panose="020F0302020204030204" pitchFamily="34" charset="0"/>
              </a:rPr>
              <a:t>HET IS BOVEN EN OVERAL RONDOM JE!</a:t>
            </a:r>
          </a:p>
          <a:p>
            <a:pPr>
              <a:spcBef>
                <a:spcPts val="500"/>
              </a:spcBef>
              <a:spcAft>
                <a:spcPts val="1000"/>
              </a:spcAft>
              <a:buFont typeface="Wingdings" panose="05000000000000000000" pitchFamily="2" charset="2"/>
              <a:buChar char="Ø"/>
            </a:pPr>
            <a:r>
              <a:rPr lang="nl-NL" sz="2200" dirty="0">
                <a:latin typeface="Bree Lt" panose="02000503000000020004" pitchFamily="2" charset="0"/>
                <a:ea typeface="Times New Roman" panose="02020603050405020304" pitchFamily="18" charset="0"/>
                <a:cs typeface="Calibri Light" panose="020F0302020204030204" pitchFamily="34" charset="0"/>
              </a:rPr>
              <a:t>HET ZIT IN ALLES WAT JE EET EN DRINKT!</a:t>
            </a:r>
          </a:p>
          <a:p>
            <a:pPr>
              <a:spcBef>
                <a:spcPts val="500"/>
              </a:spcBef>
              <a:spcAft>
                <a:spcPts val="1000"/>
              </a:spcAft>
              <a:buFont typeface="Wingdings" panose="05000000000000000000" pitchFamily="2" charset="2"/>
              <a:buChar char="Ø"/>
            </a:pPr>
            <a:r>
              <a:rPr lang="nl-NL" sz="2200" dirty="0">
                <a:latin typeface="Bree Lt" panose="02000503000000020004" pitchFamily="2" charset="0"/>
                <a:ea typeface="Times New Roman" panose="02020603050405020304" pitchFamily="18" charset="0"/>
                <a:cs typeface="Calibri Light" panose="020F0302020204030204" pitchFamily="34" charset="0"/>
              </a:rPr>
              <a:t>HET ZIT IN JE LICHAAM!</a:t>
            </a:r>
          </a:p>
          <a:p>
            <a:pPr>
              <a:spcBef>
                <a:spcPts val="500"/>
              </a:spcBef>
              <a:spcAft>
                <a:spcPts val="1000"/>
              </a:spcAft>
              <a:buFont typeface="Wingdings" panose="05000000000000000000" pitchFamily="2" charset="2"/>
              <a:buChar char="Ø"/>
            </a:pPr>
            <a:r>
              <a:rPr lang="nl-NL" sz="2200" dirty="0">
                <a:latin typeface="Bree Lt" panose="02000503000000020004" pitchFamily="2" charset="0"/>
                <a:ea typeface="Times New Roman" panose="02020603050405020304" pitchFamily="18" charset="0"/>
                <a:cs typeface="Calibri Light" panose="020F0302020204030204" pitchFamily="34" charset="0"/>
              </a:rPr>
              <a:t>SOMS IS HET ZO HARD ALS EEN ROTS!</a:t>
            </a:r>
          </a:p>
          <a:p>
            <a:pPr>
              <a:spcBef>
                <a:spcPts val="500"/>
              </a:spcBef>
              <a:spcAft>
                <a:spcPts val="1000"/>
              </a:spcAft>
              <a:buFont typeface="Wingdings" panose="05000000000000000000" pitchFamily="2" charset="2"/>
              <a:buChar char="Ø"/>
            </a:pPr>
            <a:r>
              <a:rPr lang="nl-NL" sz="2200" dirty="0">
                <a:latin typeface="Bree Lt" panose="02000503000000020004" pitchFamily="2" charset="0"/>
                <a:ea typeface="Times New Roman" panose="02020603050405020304" pitchFamily="18" charset="0"/>
                <a:cs typeface="Calibri Light" panose="020F0302020204030204" pitchFamily="34" charset="0"/>
              </a:rPr>
              <a:t>SOMS KUN JE HET SCHENKEN!</a:t>
            </a:r>
          </a:p>
          <a:p>
            <a:pPr>
              <a:spcBef>
                <a:spcPts val="500"/>
              </a:spcBef>
              <a:spcAft>
                <a:spcPts val="1000"/>
              </a:spcAft>
              <a:buFont typeface="Wingdings" panose="05000000000000000000" pitchFamily="2" charset="2"/>
              <a:buChar char="Ø"/>
            </a:pPr>
            <a:r>
              <a:rPr lang="nl-NL" sz="2200" dirty="0">
                <a:latin typeface="Bree Lt" panose="02000503000000020004" pitchFamily="2" charset="0"/>
                <a:ea typeface="Times New Roman" panose="02020603050405020304" pitchFamily="18" charset="0"/>
                <a:cs typeface="Calibri Light" panose="020F0302020204030204" pitchFamily="34" charset="0"/>
              </a:rPr>
              <a:t>RA, RA, WAT IS HET?</a:t>
            </a:r>
          </a:p>
          <a:p>
            <a:pPr marL="285750" indent="-285750">
              <a:buFont typeface="Wingdings" panose="05000000000000000000" pitchFamily="2" charset="2"/>
              <a:buChar char="Ø"/>
            </a:pPr>
            <a:endParaRPr lang="nl-NL" dirty="0">
              <a:latin typeface="Bree Lt" panose="02000503000000020004" pitchFamily="2" charset="0"/>
            </a:endParaRPr>
          </a:p>
        </p:txBody>
      </p:sp>
      <p:sp>
        <p:nvSpPr>
          <p:cNvPr id="5" name="Rechthoek 4">
            <a:extLst>
              <a:ext uri="{FF2B5EF4-FFF2-40B4-BE49-F238E27FC236}">
                <a16:creationId xmlns:a16="http://schemas.microsoft.com/office/drawing/2014/main" id="{BB31EC80-7B09-42F5-B527-0F5FD6BC9082}"/>
              </a:ext>
            </a:extLst>
          </p:cNvPr>
          <p:cNvSpPr/>
          <p:nvPr/>
        </p:nvSpPr>
        <p:spPr>
          <a:xfrm rot="20156998">
            <a:off x="2143342" y="2110085"/>
            <a:ext cx="4415741" cy="923330"/>
          </a:xfrm>
          <a:prstGeom prst="rect">
            <a:avLst/>
          </a:prstGeom>
          <a:solidFill>
            <a:schemeClr val="bg1"/>
          </a:solidFill>
        </p:spPr>
        <p:txBody>
          <a:bodyPr wrap="square" lIns="91440" tIns="45720" rIns="91440" bIns="45720">
            <a:spAutoFit/>
          </a:bodyPr>
          <a:lstStyle/>
          <a:p>
            <a:pPr algn="ctr"/>
            <a:r>
              <a:rPr lang="nl-NL" sz="5400" b="1" cap="none" spc="0" dirty="0">
                <a:ln w="22225">
                  <a:solidFill>
                    <a:schemeClr val="accent2"/>
                  </a:solidFill>
                  <a:prstDash val="solid"/>
                </a:ln>
                <a:solidFill>
                  <a:schemeClr val="accent2">
                    <a:lumMod val="40000"/>
                    <a:lumOff val="60000"/>
                  </a:schemeClr>
                </a:solidFill>
                <a:effectLst/>
              </a:rPr>
              <a:t>WATER!!!</a:t>
            </a:r>
          </a:p>
        </p:txBody>
      </p:sp>
      <p:sp>
        <p:nvSpPr>
          <p:cNvPr id="6" name="Tijdelijke aanduiding voor datum 5">
            <a:extLst>
              <a:ext uri="{FF2B5EF4-FFF2-40B4-BE49-F238E27FC236}">
                <a16:creationId xmlns:a16="http://schemas.microsoft.com/office/drawing/2014/main" id="{7BC4C85A-7F9B-4CFA-A814-7EEBC0331EDC}"/>
              </a:ext>
            </a:extLst>
          </p:cNvPr>
          <p:cNvSpPr>
            <a:spLocks noGrp="1"/>
          </p:cNvSpPr>
          <p:nvPr>
            <p:ph type="dt" sz="half" idx="4294967295"/>
          </p:nvPr>
        </p:nvSpPr>
        <p:spPr>
          <a:xfrm>
            <a:off x="628650" y="4842522"/>
            <a:ext cx="2057400" cy="273844"/>
          </a:xfrm>
        </p:spPr>
        <p:txBody>
          <a:bodyPr/>
          <a:lstStyle/>
          <a:p>
            <a:fld id="{437A82FA-7F86-4533-8CA2-CAFFF4B6E0F2}" type="datetime1">
              <a:rPr lang="nl-NL" smtClean="0"/>
              <a:t>15-10-2022</a:t>
            </a:fld>
            <a:endParaRPr lang="nl-NL"/>
          </a:p>
        </p:txBody>
      </p:sp>
      <p:sp>
        <p:nvSpPr>
          <p:cNvPr id="8" name="Tijdelijke aanduiding voor dianummer 7">
            <a:extLst>
              <a:ext uri="{FF2B5EF4-FFF2-40B4-BE49-F238E27FC236}">
                <a16:creationId xmlns:a16="http://schemas.microsoft.com/office/drawing/2014/main" id="{02587BEB-3C71-4BD9-B2B8-3B48C6ECCD1C}"/>
              </a:ext>
            </a:extLst>
          </p:cNvPr>
          <p:cNvSpPr>
            <a:spLocks noGrp="1"/>
          </p:cNvSpPr>
          <p:nvPr>
            <p:ph type="sldNum" sz="quarter" idx="4294967295"/>
          </p:nvPr>
        </p:nvSpPr>
        <p:spPr>
          <a:xfrm>
            <a:off x="6457950" y="4842522"/>
            <a:ext cx="2057400" cy="273844"/>
          </a:xfrm>
        </p:spPr>
        <p:txBody>
          <a:bodyPr/>
          <a:lstStyle/>
          <a:p>
            <a:fld id="{D535107F-FF34-C64A-B46A-27C307F2FD84}" type="slidenum">
              <a:rPr lang="nl-NL" smtClean="0"/>
              <a:t>2</a:t>
            </a:fld>
            <a:endParaRPr lang="nl-NL"/>
          </a:p>
        </p:txBody>
      </p:sp>
    </p:spTree>
    <p:extLst>
      <p:ext uri="{BB962C8B-B14F-4D97-AF65-F5344CB8AC3E}">
        <p14:creationId xmlns:p14="http://schemas.microsoft.com/office/powerpoint/2010/main" val="6414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a:latin typeface="Bree Rg" panose="02000503000000020004" pitchFamily="2" charset="0"/>
              </a:rPr>
              <a:t>DE SCHAATSENRIJDER</a:t>
            </a:r>
            <a:endParaRPr lang="nl-NL" dirty="0">
              <a:latin typeface="Bree Rg" panose="02000503000000020004" pitchFamily="2" charset="0"/>
            </a:endParaRPr>
          </a:p>
        </p:txBody>
      </p:sp>
      <p:pic>
        <p:nvPicPr>
          <p:cNvPr id="2" name="Tijdelijke aanduiding voor inhoud 1" descr="Water insect | Flickr - Photo Sharing!">
            <a:extLst>
              <a:ext uri="{FF2B5EF4-FFF2-40B4-BE49-F238E27FC236}">
                <a16:creationId xmlns:a16="http://schemas.microsoft.com/office/drawing/2014/main" id="{C92FE05B-2C16-429B-8FB3-4393EA68BE68}"/>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263723" y="923192"/>
            <a:ext cx="4757847" cy="3566258"/>
          </a:xfrm>
          <a:prstGeom prst="rect">
            <a:avLst/>
          </a:prstGeom>
        </p:spPr>
      </p:pic>
      <p:sp>
        <p:nvSpPr>
          <p:cNvPr id="3" name="Tijdelijke aanduiding voor datum 2">
            <a:extLst>
              <a:ext uri="{FF2B5EF4-FFF2-40B4-BE49-F238E27FC236}">
                <a16:creationId xmlns:a16="http://schemas.microsoft.com/office/drawing/2014/main" id="{97F1ABEF-16A9-4D34-9FE1-4FF6D2919A6A}"/>
              </a:ext>
            </a:extLst>
          </p:cNvPr>
          <p:cNvSpPr>
            <a:spLocks noGrp="1"/>
          </p:cNvSpPr>
          <p:nvPr>
            <p:ph type="dt" sz="half" idx="4294967295"/>
          </p:nvPr>
        </p:nvSpPr>
        <p:spPr>
          <a:xfrm>
            <a:off x="628650" y="4842522"/>
            <a:ext cx="2057400" cy="273844"/>
          </a:xfrm>
        </p:spPr>
        <p:txBody>
          <a:bodyPr/>
          <a:lstStyle/>
          <a:p>
            <a:fld id="{F55D6B04-7B4C-486F-AD19-CEAF1C1DD84F}" type="datetime1">
              <a:rPr lang="nl-NL" smtClean="0"/>
              <a:t>15-10-2022</a:t>
            </a:fld>
            <a:endParaRPr lang="nl-NL"/>
          </a:p>
        </p:txBody>
      </p:sp>
      <p:sp>
        <p:nvSpPr>
          <p:cNvPr id="6" name="Tijdelijke aanduiding voor dianummer 5">
            <a:extLst>
              <a:ext uri="{FF2B5EF4-FFF2-40B4-BE49-F238E27FC236}">
                <a16:creationId xmlns:a16="http://schemas.microsoft.com/office/drawing/2014/main" id="{17DA9FE7-6E2D-4C5C-9CE2-18D933DF0B09}"/>
              </a:ext>
            </a:extLst>
          </p:cNvPr>
          <p:cNvSpPr>
            <a:spLocks noGrp="1"/>
          </p:cNvSpPr>
          <p:nvPr>
            <p:ph type="sldNum" sz="quarter" idx="4294967295"/>
          </p:nvPr>
        </p:nvSpPr>
        <p:spPr>
          <a:xfrm>
            <a:off x="6457950" y="4842522"/>
            <a:ext cx="2057400" cy="273844"/>
          </a:xfrm>
        </p:spPr>
        <p:txBody>
          <a:bodyPr/>
          <a:lstStyle/>
          <a:p>
            <a:fld id="{D535107F-FF34-C64A-B46A-27C307F2FD84}" type="slidenum">
              <a:rPr lang="nl-NL" smtClean="0"/>
              <a:t>20</a:t>
            </a:fld>
            <a:endParaRPr lang="nl-NL"/>
          </a:p>
        </p:txBody>
      </p:sp>
    </p:spTree>
    <p:extLst>
      <p:ext uri="{BB962C8B-B14F-4D97-AF65-F5344CB8AC3E}">
        <p14:creationId xmlns:p14="http://schemas.microsoft.com/office/powerpoint/2010/main" val="1458001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latin typeface="Bree Rg" panose="02000503000000020004" pitchFamily="2" charset="0"/>
                <a:cs typeface="Calibri" panose="020F0502020204030204" pitchFamily="34" charset="0"/>
              </a:rPr>
              <a:t>DE PAPERCLIP PROEF</a:t>
            </a:r>
            <a:endParaRPr lang="nl-NL" dirty="0">
              <a:latin typeface="Bree Rg" panose="02000503000000020004" pitchFamily="2" charset="0"/>
            </a:endParaRPr>
          </a:p>
        </p:txBody>
      </p:sp>
      <p:sp>
        <p:nvSpPr>
          <p:cNvPr id="3" name="Tijdelijke aanduiding voor inhoud 2"/>
          <p:cNvSpPr>
            <a:spLocks noGrp="1"/>
          </p:cNvSpPr>
          <p:nvPr>
            <p:ph idx="1"/>
          </p:nvPr>
        </p:nvSpPr>
        <p:spPr>
          <a:xfrm>
            <a:off x="563566" y="842572"/>
            <a:ext cx="8015287" cy="3458356"/>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nl-NL" altLang="nl-NL" cap="none" dirty="0">
                <a:solidFill>
                  <a:schemeClr val="accent4">
                    <a:lumMod val="60000"/>
                    <a:lumOff val="40000"/>
                  </a:schemeClr>
                </a:solidFill>
                <a:latin typeface="Bree Lt" panose="02000503000000020004" pitchFamily="2" charset="0"/>
                <a:ea typeface="Times New Roman" panose="02020603050405020304" pitchFamily="18" charset="0"/>
                <a:cs typeface="Calibri Light" panose="020F0302020204030204" pitchFamily="34" charset="0"/>
              </a:rPr>
              <a:t>Met</a:t>
            </a:r>
            <a:r>
              <a:rPr kumimoji="0" lang="nl-NL" altLang="nl-NL" b="0" i="0" u="none" strike="noStrike" cap="none" normalizeH="0" baseline="0" dirty="0">
                <a:ln>
                  <a:noFill/>
                </a:ln>
                <a:solidFill>
                  <a:schemeClr val="accent4">
                    <a:lumMod val="60000"/>
                    <a:lumOff val="40000"/>
                  </a:schemeClr>
                </a:solidFill>
                <a:effectLst/>
                <a:latin typeface="Bree Lt" panose="02000503000000020004" pitchFamily="2" charset="0"/>
                <a:ea typeface="Times New Roman" panose="02020603050405020304" pitchFamily="18" charset="0"/>
                <a:cs typeface="Calibri Light" panose="020F0302020204030204" pitchFamily="34" charset="0"/>
              </a:rPr>
              <a:t> dit proefje kun je ontdekken hoe sterk water is en hoe het kan dat een schaatsenrijder op het water kan lopen! </a:t>
            </a:r>
            <a:endParaRPr kumimoji="0" lang="nl-NL" altLang="nl-NL" b="0" i="0" u="none" strike="noStrike" cap="none" normalizeH="0" baseline="0" dirty="0">
              <a:ln>
                <a:noFill/>
              </a:ln>
              <a:solidFill>
                <a:schemeClr val="accent4">
                  <a:lumMod val="60000"/>
                  <a:lumOff val="40000"/>
                </a:schemeClr>
              </a:solidFill>
              <a:effectLst/>
              <a:latin typeface="Bree Lt" panose="02000503000000020004" pitchFamily="2"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b="0" i="0" u="none" strike="noStrike" cap="none" normalizeH="0" baseline="0" dirty="0">
              <a:ln>
                <a:noFill/>
              </a:ln>
              <a:solidFill>
                <a:schemeClr val="tx1"/>
              </a:solidFill>
              <a:effectLst/>
              <a:latin typeface="Bree Lt" panose="02000503000000020004" pitchFamily="2" charset="0"/>
              <a:ea typeface="Times New Roman" panose="02020603050405020304" pitchFamily="18"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1" i="0" u="none" strike="noStrike" cap="none" normalizeH="0" baseline="0" dirty="0">
                <a:ln>
                  <a:noFill/>
                </a:ln>
                <a:solidFill>
                  <a:schemeClr val="tx1"/>
                </a:solidFill>
                <a:effectLst/>
                <a:latin typeface="Bree Lt" panose="02000503000000020004" pitchFamily="2" charset="0"/>
                <a:ea typeface="Times New Roman" panose="02020603050405020304" pitchFamily="18" charset="0"/>
                <a:cs typeface="Calibri Light" panose="020F0302020204030204" pitchFamily="34" charset="0"/>
              </a:rPr>
              <a:t>Wat heb je nodig?</a:t>
            </a:r>
            <a:endParaRPr kumimoji="0" lang="nl-NL" altLang="nl-NL" b="1" i="0" u="none" strike="noStrike" cap="none" normalizeH="0" baseline="0" dirty="0">
              <a:ln>
                <a:noFill/>
              </a:ln>
              <a:solidFill>
                <a:schemeClr val="tx1"/>
              </a:solidFill>
              <a:effectLst/>
              <a:latin typeface="Bree Lt" panose="02000503000000020004" pitchFamily="2"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nl-NL" altLang="nl-NL" b="0" i="0" u="none" strike="noStrike" cap="none" normalizeH="0" baseline="0" dirty="0">
                <a:ln>
                  <a:noFill/>
                </a:ln>
                <a:solidFill>
                  <a:schemeClr val="tx1"/>
                </a:solidFill>
                <a:effectLst/>
                <a:latin typeface="Bree Lt" panose="02000503000000020004" pitchFamily="2" charset="0"/>
                <a:ea typeface="Times New Roman" panose="02020603050405020304" pitchFamily="18" charset="0"/>
                <a:cs typeface="Calibri Light" panose="020F0302020204030204" pitchFamily="34" charset="0"/>
              </a:rPr>
              <a:t>een schone bak (of pot of pan) – water - 3 paperclips – filterpapier</a:t>
            </a:r>
            <a:r>
              <a:rPr kumimoji="0" lang="nl-NL" altLang="nl-NL" b="0" i="0" u="none" strike="noStrike" cap="none" normalizeH="0" dirty="0">
                <a:ln>
                  <a:noFill/>
                </a:ln>
                <a:solidFill>
                  <a:schemeClr val="tx1"/>
                </a:solidFill>
                <a:effectLst/>
                <a:latin typeface="Bree Lt" panose="02000503000000020004" pitchFamily="2" charset="0"/>
                <a:ea typeface="Times New Roman" panose="02020603050405020304" pitchFamily="18" charset="0"/>
                <a:cs typeface="Calibri Light" panose="020F0302020204030204" pitchFamily="34" charset="0"/>
              </a:rPr>
              <a:t> </a:t>
            </a:r>
            <a:r>
              <a:rPr kumimoji="0" lang="nl-NL" altLang="nl-NL" b="0" i="0" u="none" strike="noStrike" cap="none" normalizeH="0" baseline="0" dirty="0">
                <a:ln>
                  <a:noFill/>
                </a:ln>
                <a:solidFill>
                  <a:schemeClr val="tx1"/>
                </a:solidFill>
                <a:effectLst/>
                <a:latin typeface="Bree Lt" panose="02000503000000020004" pitchFamily="2" charset="0"/>
                <a:ea typeface="Times New Roman" panose="02020603050405020304" pitchFamily="18" charset="0"/>
                <a:cs typeface="Calibri Light" panose="020F0302020204030204" pitchFamily="34" charset="0"/>
              </a:rPr>
              <a:t>(bijvoorbeeld koffiefilters) - afwasmiddel</a:t>
            </a:r>
            <a:endParaRPr kumimoji="0" lang="nl-NL" altLang="nl-NL" b="0" i="0" u="none" strike="noStrike" cap="none" normalizeH="0" baseline="0" dirty="0">
              <a:ln>
                <a:noFill/>
              </a:ln>
              <a:solidFill>
                <a:schemeClr val="tx1"/>
              </a:solidFill>
              <a:effectLst/>
              <a:latin typeface="Bree Lt" panose="02000503000000020004" pitchFamily="2"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b="0" i="0" u="none" strike="noStrike" cap="none" normalizeH="0" baseline="0" dirty="0">
              <a:ln>
                <a:noFill/>
              </a:ln>
              <a:solidFill>
                <a:schemeClr val="tx1"/>
              </a:solidFill>
              <a:effectLst/>
              <a:latin typeface="Bree Lt" panose="02000503000000020004" pitchFamily="2" charset="0"/>
              <a:ea typeface="Times New Roman" panose="02020603050405020304" pitchFamily="18"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1" i="0" u="none" strike="noStrike" cap="none" normalizeH="0" baseline="0" dirty="0">
                <a:ln>
                  <a:noFill/>
                </a:ln>
                <a:solidFill>
                  <a:schemeClr val="tx1"/>
                </a:solidFill>
                <a:effectLst/>
                <a:latin typeface="Bree Lt" panose="02000503000000020004" pitchFamily="2" charset="0"/>
                <a:ea typeface="Times New Roman" panose="02020603050405020304" pitchFamily="18" charset="0"/>
                <a:cs typeface="Calibri Light" panose="020F0302020204030204" pitchFamily="34" charset="0"/>
              </a:rPr>
              <a:t>Wat moet je doen?</a:t>
            </a:r>
            <a:endParaRPr kumimoji="0" lang="nl-NL" altLang="nl-NL" b="1" i="0" u="none" strike="noStrike" cap="none" normalizeH="0" baseline="0" dirty="0">
              <a:ln>
                <a:noFill/>
              </a:ln>
              <a:solidFill>
                <a:schemeClr val="tx1"/>
              </a:solidFill>
              <a:effectLst/>
              <a:latin typeface="Bree Lt" panose="02000503000000020004" pitchFamily="2" charset="0"/>
              <a:cs typeface="Calibri Light" panose="020F0302020204030204"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arenR"/>
              <a:tabLst/>
            </a:pPr>
            <a:r>
              <a:rPr kumimoji="0" lang="nl-NL" altLang="nl-NL" b="0" i="0" u="none" strike="noStrike" cap="none" normalizeH="0" baseline="0" dirty="0">
                <a:ln>
                  <a:noFill/>
                </a:ln>
                <a:solidFill>
                  <a:schemeClr val="tx1"/>
                </a:solidFill>
                <a:effectLst/>
                <a:latin typeface="Bree Lt" panose="02000503000000020004" pitchFamily="2" charset="0"/>
                <a:ea typeface="Times New Roman" panose="02020603050405020304" pitchFamily="18" charset="0"/>
                <a:cs typeface="Calibri Light" panose="020F0302020204030204" pitchFamily="34" charset="0"/>
              </a:rPr>
              <a:t>Doe schoon water in de bak.</a:t>
            </a:r>
            <a:endParaRPr kumimoji="0" lang="nl-NL" altLang="nl-NL" b="0" i="0" u="none" strike="noStrike" cap="none" normalizeH="0" baseline="0" dirty="0">
              <a:ln>
                <a:noFill/>
              </a:ln>
              <a:solidFill>
                <a:schemeClr val="tx1"/>
              </a:solidFill>
              <a:effectLst/>
              <a:latin typeface="Bree Lt" panose="02000503000000020004" pitchFamily="2" charset="0"/>
              <a:cs typeface="Calibri Light" panose="020F0302020204030204"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arenR"/>
              <a:tabLst/>
            </a:pPr>
            <a:r>
              <a:rPr kumimoji="0" lang="nl-NL" altLang="nl-NL" b="0" i="0" u="none" strike="noStrike" cap="none" normalizeH="0" baseline="0" dirty="0">
                <a:ln>
                  <a:noFill/>
                </a:ln>
                <a:solidFill>
                  <a:schemeClr val="tx1"/>
                </a:solidFill>
                <a:effectLst/>
                <a:latin typeface="Bree Lt" panose="02000503000000020004" pitchFamily="2" charset="0"/>
                <a:ea typeface="Times New Roman" panose="02020603050405020304" pitchFamily="18" charset="0"/>
                <a:cs typeface="Calibri Light" panose="020F0302020204030204" pitchFamily="34" charset="0"/>
              </a:rPr>
              <a:t>Knip een stukje filterpapier van ongeveer 5 x 5 cm.</a:t>
            </a:r>
            <a:endParaRPr kumimoji="0" lang="nl-NL" altLang="nl-NL" b="0" i="0" u="none" strike="noStrike" cap="none" normalizeH="0" baseline="0" dirty="0">
              <a:ln>
                <a:noFill/>
              </a:ln>
              <a:solidFill>
                <a:schemeClr val="tx1"/>
              </a:solidFill>
              <a:effectLst/>
              <a:latin typeface="Bree Lt" panose="02000503000000020004" pitchFamily="2" charset="0"/>
              <a:cs typeface="Calibri Light" panose="020F0302020204030204"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arenR"/>
              <a:tabLst/>
            </a:pPr>
            <a:r>
              <a:rPr kumimoji="0" lang="nl-NL" altLang="nl-NL" b="0" i="0" u="none" strike="noStrike" cap="none" normalizeH="0" baseline="0" dirty="0">
                <a:ln>
                  <a:noFill/>
                </a:ln>
                <a:solidFill>
                  <a:schemeClr val="tx1"/>
                </a:solidFill>
                <a:effectLst/>
                <a:latin typeface="Bree Lt" panose="02000503000000020004" pitchFamily="2" charset="0"/>
                <a:ea typeface="Times New Roman" panose="02020603050405020304" pitchFamily="18" charset="0"/>
                <a:cs typeface="Calibri Light" panose="020F0302020204030204" pitchFamily="34" charset="0"/>
              </a:rPr>
              <a:t>Leg het papiertje voorzichtig op het water.</a:t>
            </a:r>
            <a:endParaRPr kumimoji="0" lang="nl-NL" altLang="nl-NL" b="0" i="0" u="none" strike="noStrike" cap="none" normalizeH="0" baseline="0" dirty="0">
              <a:ln>
                <a:noFill/>
              </a:ln>
              <a:solidFill>
                <a:schemeClr val="tx1"/>
              </a:solidFill>
              <a:effectLst/>
              <a:latin typeface="Bree Lt" panose="02000503000000020004" pitchFamily="2" charset="0"/>
              <a:cs typeface="Calibri Light" panose="020F0302020204030204"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arenR"/>
              <a:tabLst/>
            </a:pPr>
            <a:r>
              <a:rPr kumimoji="0" lang="nl-NL" altLang="nl-NL" b="0" i="0" u="none" strike="noStrike" cap="none" normalizeH="0" baseline="0" dirty="0">
                <a:ln>
                  <a:noFill/>
                </a:ln>
                <a:solidFill>
                  <a:schemeClr val="tx1"/>
                </a:solidFill>
                <a:effectLst/>
                <a:latin typeface="Bree Lt" panose="02000503000000020004" pitchFamily="2" charset="0"/>
                <a:ea typeface="Times New Roman" panose="02020603050405020304" pitchFamily="18" charset="0"/>
                <a:cs typeface="Calibri Light" panose="020F0302020204030204" pitchFamily="34" charset="0"/>
              </a:rPr>
              <a:t>Leg voorzichtig een paperclip op het stukje papier.</a:t>
            </a:r>
          </a:p>
          <a:p>
            <a:pPr marL="457200" marR="0" lvl="1" indent="0" algn="l" defTabSz="914400" rtl="0" eaLnBrk="0" fontAlgn="base" latinLnBrk="0" hangingPunct="0">
              <a:lnSpc>
                <a:spcPct val="100000"/>
              </a:lnSpc>
              <a:spcBef>
                <a:spcPct val="0"/>
              </a:spcBef>
              <a:spcAft>
                <a:spcPct val="0"/>
              </a:spcAft>
              <a:buClrTx/>
              <a:buSzTx/>
              <a:buFontTx/>
              <a:buAutoNum type="arabicParenR"/>
              <a:tabLst/>
            </a:pPr>
            <a:r>
              <a:rPr kumimoji="0" lang="nl-NL" altLang="nl-NL" b="0" i="0" u="none" strike="noStrike" cap="none" normalizeH="0" baseline="0" dirty="0">
                <a:ln>
                  <a:noFill/>
                </a:ln>
                <a:solidFill>
                  <a:schemeClr val="tx1"/>
                </a:solidFill>
                <a:effectLst/>
                <a:latin typeface="Bree Lt" panose="02000503000000020004" pitchFamily="2" charset="0"/>
                <a:ea typeface="Times New Roman" panose="02020603050405020304" pitchFamily="18" charset="0"/>
                <a:cs typeface="Calibri Light" panose="020F0302020204030204" pitchFamily="34" charset="0"/>
              </a:rPr>
              <a:t>Leg er </a:t>
            </a:r>
            <a:r>
              <a:rPr kumimoji="0" lang="nl-NL" altLang="nl-NL" b="0" i="0" u="sng" strike="noStrike" cap="none" normalizeH="0" baseline="0" dirty="0">
                <a:ln>
                  <a:noFill/>
                </a:ln>
                <a:solidFill>
                  <a:schemeClr val="tx1"/>
                </a:solidFill>
                <a:effectLst/>
                <a:latin typeface="Bree Lt" panose="02000503000000020004" pitchFamily="2" charset="0"/>
                <a:ea typeface="Times New Roman" panose="02020603050405020304" pitchFamily="18" charset="0"/>
                <a:cs typeface="Calibri Light" panose="020F0302020204030204" pitchFamily="34" charset="0"/>
              </a:rPr>
              <a:t>heel</a:t>
            </a:r>
            <a:r>
              <a:rPr kumimoji="0" lang="nl-NL" altLang="nl-NL" b="0" i="0" u="none" strike="noStrike" cap="none" normalizeH="0" baseline="0" dirty="0">
                <a:ln>
                  <a:noFill/>
                </a:ln>
                <a:solidFill>
                  <a:schemeClr val="tx1"/>
                </a:solidFill>
                <a:effectLst/>
                <a:latin typeface="Bree Lt" panose="02000503000000020004" pitchFamily="2" charset="0"/>
                <a:ea typeface="Times New Roman" panose="02020603050405020304" pitchFamily="18" charset="0"/>
                <a:cs typeface="Calibri Light" panose="020F0302020204030204" pitchFamily="34" charset="0"/>
              </a:rPr>
              <a:t> voorzichtig de andere 2 paperclips bij</a:t>
            </a:r>
            <a:r>
              <a:rPr kumimoji="0" lang="nl-NL" altLang="nl-NL" b="0" i="0" u="none" strike="noStrike" cap="none" normalizeH="0" baseline="0" dirty="0">
                <a:ln>
                  <a:noFill/>
                </a:ln>
                <a:solidFill>
                  <a:schemeClr val="tx1"/>
                </a:solidFill>
                <a:effectLst/>
                <a:latin typeface="Bree Lt" panose="02000503000000020004" pitchFamily="2" charset="0"/>
                <a:cs typeface="Calibri Light" panose="020F0302020204030204" pitchFamily="34" charset="0"/>
              </a:rPr>
              <a:t> </a:t>
            </a:r>
          </a:p>
          <a:p>
            <a:pPr marL="0" indent="0" defTabSz="914400" eaLnBrk="0" fontAlgn="base" hangingPunct="0">
              <a:lnSpc>
                <a:spcPct val="100000"/>
              </a:lnSpc>
              <a:spcBef>
                <a:spcPct val="0"/>
              </a:spcBef>
              <a:spcAft>
                <a:spcPct val="0"/>
              </a:spcAft>
              <a:buNone/>
            </a:pPr>
            <a:endParaRPr lang="nl-NL" altLang="nl-NL" dirty="0">
              <a:solidFill>
                <a:schemeClr val="accent4">
                  <a:lumMod val="60000"/>
                  <a:lumOff val="40000"/>
                </a:schemeClr>
              </a:solidFill>
              <a:latin typeface="Bree Lt" panose="02000503000000020004" pitchFamily="2" charset="0"/>
              <a:cs typeface="Calibri Light" panose="020F0302020204030204" pitchFamily="34" charset="0"/>
            </a:endParaRPr>
          </a:p>
          <a:p>
            <a:pPr marL="0" indent="0" defTabSz="914400" eaLnBrk="0" fontAlgn="base" hangingPunct="0">
              <a:lnSpc>
                <a:spcPct val="100000"/>
              </a:lnSpc>
              <a:spcBef>
                <a:spcPct val="0"/>
              </a:spcBef>
              <a:spcAft>
                <a:spcPct val="0"/>
              </a:spcAft>
              <a:buNone/>
            </a:pPr>
            <a:r>
              <a:rPr lang="nl-NL" altLang="nl-NL" dirty="0">
                <a:solidFill>
                  <a:schemeClr val="accent4">
                    <a:lumMod val="60000"/>
                    <a:lumOff val="40000"/>
                  </a:schemeClr>
                </a:solidFill>
                <a:latin typeface="Bree Lt" panose="02000503000000020004" pitchFamily="2" charset="0"/>
                <a:cs typeface="Calibri Light" panose="020F0302020204030204" pitchFamily="34" charset="0"/>
              </a:rPr>
              <a:t>Wat gebeurt er als je er een druppeltje afwasmiddel bij doet? </a:t>
            </a:r>
          </a:p>
          <a:p>
            <a:pPr marL="0" indent="0" defTabSz="914400" eaLnBrk="0" fontAlgn="base" hangingPunct="0">
              <a:lnSpc>
                <a:spcPct val="100000"/>
              </a:lnSpc>
              <a:spcBef>
                <a:spcPct val="0"/>
              </a:spcBef>
              <a:spcAft>
                <a:spcPct val="0"/>
              </a:spcAft>
              <a:buNone/>
            </a:pPr>
            <a:r>
              <a:rPr lang="nl-NL" altLang="nl-NL" dirty="0">
                <a:solidFill>
                  <a:schemeClr val="accent4">
                    <a:lumMod val="60000"/>
                    <a:lumOff val="40000"/>
                  </a:schemeClr>
                </a:solidFill>
                <a:latin typeface="Bree Lt" panose="02000503000000020004" pitchFamily="2" charset="0"/>
                <a:cs typeface="Calibri Light" panose="020F0302020204030204" pitchFamily="34" charset="0"/>
              </a:rPr>
              <a:t>Hoe komt dat, denk je?</a:t>
            </a:r>
          </a:p>
          <a:p>
            <a:pPr marL="285750" indent="-285750">
              <a:buFont typeface="Wingdings" panose="05000000000000000000" pitchFamily="2" charset="2"/>
              <a:buChar char="Ø"/>
            </a:pPr>
            <a:endParaRPr lang="nl-NL" dirty="0">
              <a:latin typeface="Bree Lt" panose="02000503000000020004" pitchFamily="2" charset="0"/>
            </a:endParaRPr>
          </a:p>
        </p:txBody>
      </p:sp>
      <p:sp>
        <p:nvSpPr>
          <p:cNvPr id="2" name="Tijdelijke aanduiding voor datum 1">
            <a:extLst>
              <a:ext uri="{FF2B5EF4-FFF2-40B4-BE49-F238E27FC236}">
                <a16:creationId xmlns:a16="http://schemas.microsoft.com/office/drawing/2014/main" id="{42900318-BBDA-48AE-8183-B67753DF2B8E}"/>
              </a:ext>
            </a:extLst>
          </p:cNvPr>
          <p:cNvSpPr>
            <a:spLocks noGrp="1"/>
          </p:cNvSpPr>
          <p:nvPr>
            <p:ph type="dt" sz="half" idx="4294967295"/>
          </p:nvPr>
        </p:nvSpPr>
        <p:spPr>
          <a:xfrm>
            <a:off x="628650" y="4842522"/>
            <a:ext cx="2057400" cy="273844"/>
          </a:xfrm>
        </p:spPr>
        <p:txBody>
          <a:bodyPr/>
          <a:lstStyle/>
          <a:p>
            <a:fld id="{F2BB9AF5-9AF7-46DA-A9AF-DE7E42720DB5}" type="datetime1">
              <a:rPr lang="nl-NL" smtClean="0"/>
              <a:t>15-10-2022</a:t>
            </a:fld>
            <a:endParaRPr lang="nl-NL"/>
          </a:p>
        </p:txBody>
      </p:sp>
      <p:sp>
        <p:nvSpPr>
          <p:cNvPr id="6" name="Tijdelijke aanduiding voor dianummer 5">
            <a:extLst>
              <a:ext uri="{FF2B5EF4-FFF2-40B4-BE49-F238E27FC236}">
                <a16:creationId xmlns:a16="http://schemas.microsoft.com/office/drawing/2014/main" id="{C86C072A-2D40-4BF5-9418-EF4FC828F79C}"/>
              </a:ext>
            </a:extLst>
          </p:cNvPr>
          <p:cNvSpPr>
            <a:spLocks noGrp="1"/>
          </p:cNvSpPr>
          <p:nvPr>
            <p:ph type="sldNum" sz="quarter" idx="4294967295"/>
          </p:nvPr>
        </p:nvSpPr>
        <p:spPr>
          <a:xfrm>
            <a:off x="6457950" y="4842522"/>
            <a:ext cx="2057400" cy="273844"/>
          </a:xfrm>
        </p:spPr>
        <p:txBody>
          <a:bodyPr/>
          <a:lstStyle/>
          <a:p>
            <a:fld id="{D535107F-FF34-C64A-B46A-27C307F2FD84}" type="slidenum">
              <a:rPr lang="nl-NL" smtClean="0"/>
              <a:t>21</a:t>
            </a:fld>
            <a:endParaRPr lang="nl-NL"/>
          </a:p>
        </p:txBody>
      </p:sp>
    </p:spTree>
    <p:extLst>
      <p:ext uri="{BB962C8B-B14F-4D97-AF65-F5344CB8AC3E}">
        <p14:creationId xmlns:p14="http://schemas.microsoft.com/office/powerpoint/2010/main" val="4232718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latin typeface="Bree Rg" panose="02000503000000020004" pitchFamily="2" charset="0"/>
              </a:rPr>
              <a:t>VOEDSELKETEN</a:t>
            </a:r>
          </a:p>
        </p:txBody>
      </p:sp>
      <p:sp>
        <p:nvSpPr>
          <p:cNvPr id="5" name="Tijdelijke aanduiding voor inhoud 2">
            <a:extLst>
              <a:ext uri="{FF2B5EF4-FFF2-40B4-BE49-F238E27FC236}">
                <a16:creationId xmlns:a16="http://schemas.microsoft.com/office/drawing/2014/main" id="{645A7DB4-E446-4835-B959-8C064F24E6D6}"/>
              </a:ext>
            </a:extLst>
          </p:cNvPr>
          <p:cNvSpPr txBox="1">
            <a:spLocks/>
          </p:cNvSpPr>
          <p:nvPr/>
        </p:nvSpPr>
        <p:spPr>
          <a:xfrm>
            <a:off x="563568" y="859696"/>
            <a:ext cx="5186602" cy="3424107"/>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1600" kern="1200">
                <a:solidFill>
                  <a:schemeClr val="tx1"/>
                </a:solidFill>
                <a:latin typeface="Arial" charset="0"/>
                <a:ea typeface="Arial" charset="0"/>
                <a:cs typeface="Arial"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nl-NL" sz="2200" dirty="0">
                <a:latin typeface="Bree Lt" panose="02000503000000020004" pitchFamily="2" charset="0"/>
                <a:cs typeface="Calibri Light" panose="020F0302020204030204" pitchFamily="34" charset="0"/>
              </a:rPr>
              <a:t>Alle levende wezens in het water hebben elkaar nodig: </a:t>
            </a:r>
          </a:p>
          <a:p>
            <a:pPr lvl="1">
              <a:buFont typeface="Wingdings" panose="05000000000000000000" pitchFamily="2" charset="2"/>
              <a:buChar char="Ø"/>
            </a:pPr>
            <a:r>
              <a:rPr lang="nl-NL" sz="2000" dirty="0">
                <a:latin typeface="Bree Lt" panose="02000503000000020004" pitchFamily="2" charset="0"/>
                <a:cs typeface="Calibri Light" panose="020F0302020204030204" pitchFamily="34" charset="0"/>
              </a:rPr>
              <a:t>algen nemen bacteriën en mineralen op;</a:t>
            </a:r>
          </a:p>
          <a:p>
            <a:pPr lvl="1">
              <a:buFont typeface="Wingdings" panose="05000000000000000000" pitchFamily="2" charset="2"/>
              <a:buChar char="Ø"/>
            </a:pPr>
            <a:r>
              <a:rPr lang="nl-NL" sz="2000" dirty="0">
                <a:latin typeface="Bree Lt" panose="02000503000000020004" pitchFamily="2" charset="0"/>
                <a:cs typeface="Calibri Light" panose="020F0302020204030204" pitchFamily="34" charset="0"/>
              </a:rPr>
              <a:t>zij worden gegeten door watervlooien en muggenlarven; </a:t>
            </a:r>
          </a:p>
          <a:p>
            <a:pPr lvl="1">
              <a:buFont typeface="Wingdings" panose="05000000000000000000" pitchFamily="2" charset="2"/>
              <a:buChar char="Ø"/>
            </a:pPr>
            <a:r>
              <a:rPr lang="nl-NL" sz="2000" dirty="0">
                <a:latin typeface="Bree Lt" panose="02000503000000020004" pitchFamily="2" charset="0"/>
                <a:cs typeface="Calibri Light" panose="020F0302020204030204" pitchFamily="34" charset="0"/>
              </a:rPr>
              <a:t>vissen eten muggenlarven, watervlooien en algen; </a:t>
            </a:r>
          </a:p>
          <a:p>
            <a:pPr lvl="1">
              <a:buFont typeface="Wingdings" panose="05000000000000000000" pitchFamily="2" charset="2"/>
              <a:buChar char="Ø"/>
            </a:pPr>
            <a:r>
              <a:rPr lang="nl-NL" sz="2000" dirty="0">
                <a:latin typeface="Bree Lt" panose="02000503000000020004" pitchFamily="2" charset="0"/>
                <a:cs typeface="Calibri Light" panose="020F0302020204030204" pitchFamily="34" charset="0"/>
              </a:rPr>
              <a:t>grote vissen eten weer kleine vissen.</a:t>
            </a:r>
            <a:r>
              <a:rPr lang="nl-NL" sz="2200" dirty="0">
                <a:latin typeface="Bree Lt" panose="02000503000000020004" pitchFamily="2" charset="0"/>
                <a:cs typeface="Calibri Light" panose="020F0302020204030204" pitchFamily="34" charset="0"/>
              </a:rPr>
              <a:t> </a:t>
            </a:r>
          </a:p>
          <a:p>
            <a:pPr>
              <a:buFont typeface="Wingdings" panose="05000000000000000000" pitchFamily="2" charset="2"/>
              <a:buChar char="Ø"/>
            </a:pPr>
            <a:r>
              <a:rPr lang="nl-NL" sz="2200" dirty="0">
                <a:latin typeface="Bree Lt" panose="02000503000000020004" pitchFamily="2" charset="0"/>
                <a:cs typeface="Calibri Light" panose="020F0302020204030204" pitchFamily="34" charset="0"/>
              </a:rPr>
              <a:t>Zo ontstaat er een keten van voedsel in het water: een </a:t>
            </a:r>
            <a:r>
              <a:rPr lang="nl-NL" sz="2200" u="sng" dirty="0">
                <a:latin typeface="Bree Lt" panose="02000503000000020004" pitchFamily="2" charset="0"/>
                <a:cs typeface="Calibri Light" panose="020F0302020204030204" pitchFamily="34" charset="0"/>
              </a:rPr>
              <a:t>voedselketen</a:t>
            </a:r>
            <a:r>
              <a:rPr lang="nl-NL" sz="2200" b="1" dirty="0">
                <a:latin typeface="Bree Lt" panose="02000503000000020004" pitchFamily="2" charset="0"/>
                <a:cs typeface="Calibri Light" panose="020F0302020204030204" pitchFamily="34" charset="0"/>
              </a:rPr>
              <a:t>.</a:t>
            </a:r>
            <a:endParaRPr lang="nl-NL" sz="2200" dirty="0">
              <a:latin typeface="Bree Lt" panose="02000503000000020004" pitchFamily="2" charset="0"/>
              <a:cs typeface="Calibri Light" panose="020F0302020204030204" pitchFamily="34" charset="0"/>
            </a:endParaRPr>
          </a:p>
          <a:p>
            <a:pPr marL="0" indent="0">
              <a:buFont typeface="Arial" panose="020B0604020202020204" pitchFamily="34" charset="0"/>
              <a:buNone/>
            </a:pPr>
            <a:endParaRPr lang="nl-NL" sz="2200" dirty="0">
              <a:latin typeface="Calibri Light" panose="020F0302020204030204" pitchFamily="34" charset="0"/>
              <a:cs typeface="Calibri Light" panose="020F0302020204030204" pitchFamily="34" charset="0"/>
            </a:endParaRPr>
          </a:p>
        </p:txBody>
      </p:sp>
      <p:pic>
        <p:nvPicPr>
          <p:cNvPr id="2" name="Afbeelding 1" descr="Informatie figuren - Lesmateriaal - Wikiwijs">
            <a:extLst>
              <a:ext uri="{FF2B5EF4-FFF2-40B4-BE49-F238E27FC236}">
                <a16:creationId xmlns:a16="http://schemas.microsoft.com/office/drawing/2014/main" id="{9BDF175C-A29E-4D12-81B7-84254ACB2E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88623" y="945006"/>
            <a:ext cx="3360817" cy="2351620"/>
          </a:xfrm>
          <a:prstGeom prst="rect">
            <a:avLst/>
          </a:prstGeom>
        </p:spPr>
      </p:pic>
      <p:sp>
        <p:nvSpPr>
          <p:cNvPr id="3" name="Tijdelijke aanduiding voor datum 2">
            <a:extLst>
              <a:ext uri="{FF2B5EF4-FFF2-40B4-BE49-F238E27FC236}">
                <a16:creationId xmlns:a16="http://schemas.microsoft.com/office/drawing/2014/main" id="{60BDAF6D-CF0E-483E-A8C7-DC930613DA39}"/>
              </a:ext>
            </a:extLst>
          </p:cNvPr>
          <p:cNvSpPr>
            <a:spLocks noGrp="1"/>
          </p:cNvSpPr>
          <p:nvPr>
            <p:ph type="dt" sz="half" idx="4294967295"/>
          </p:nvPr>
        </p:nvSpPr>
        <p:spPr>
          <a:xfrm>
            <a:off x="628650" y="4842522"/>
            <a:ext cx="2057400" cy="273844"/>
          </a:xfrm>
        </p:spPr>
        <p:txBody>
          <a:bodyPr/>
          <a:lstStyle/>
          <a:p>
            <a:fld id="{D19C3330-F825-4E2B-A723-3FB2689F8B14}" type="datetime1">
              <a:rPr lang="nl-NL" smtClean="0"/>
              <a:t>15-10-2022</a:t>
            </a:fld>
            <a:endParaRPr lang="nl-NL"/>
          </a:p>
        </p:txBody>
      </p:sp>
      <p:sp>
        <p:nvSpPr>
          <p:cNvPr id="7" name="Tijdelijke aanduiding voor dianummer 6">
            <a:extLst>
              <a:ext uri="{FF2B5EF4-FFF2-40B4-BE49-F238E27FC236}">
                <a16:creationId xmlns:a16="http://schemas.microsoft.com/office/drawing/2014/main" id="{8652ECA2-42B1-4ACD-B5BD-22DE19976294}"/>
              </a:ext>
            </a:extLst>
          </p:cNvPr>
          <p:cNvSpPr>
            <a:spLocks noGrp="1"/>
          </p:cNvSpPr>
          <p:nvPr>
            <p:ph type="sldNum" sz="quarter" idx="4294967295"/>
          </p:nvPr>
        </p:nvSpPr>
        <p:spPr>
          <a:xfrm>
            <a:off x="6457950" y="4842522"/>
            <a:ext cx="2057400" cy="273844"/>
          </a:xfrm>
        </p:spPr>
        <p:txBody>
          <a:bodyPr/>
          <a:lstStyle/>
          <a:p>
            <a:fld id="{D535107F-FF34-C64A-B46A-27C307F2FD84}" type="slidenum">
              <a:rPr lang="nl-NL" smtClean="0"/>
              <a:t>22</a:t>
            </a:fld>
            <a:endParaRPr lang="nl-NL"/>
          </a:p>
        </p:txBody>
      </p:sp>
    </p:spTree>
    <p:extLst>
      <p:ext uri="{BB962C8B-B14F-4D97-AF65-F5344CB8AC3E}">
        <p14:creationId xmlns:p14="http://schemas.microsoft.com/office/powerpoint/2010/main" val="1719341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latin typeface="Bree Rg" panose="02000503000000020004" pitchFamily="2" charset="0"/>
                <a:cs typeface="Calibri" panose="020F0502020204030204" pitchFamily="34" charset="0"/>
              </a:rPr>
              <a:t>WIE EET WIE? MAAK DE VOEDSELKETEN</a:t>
            </a:r>
            <a:endParaRPr lang="nl-NL" dirty="0">
              <a:latin typeface="Bree Rg" panose="02000503000000020004" pitchFamily="2" charset="0"/>
            </a:endParaRPr>
          </a:p>
        </p:txBody>
      </p:sp>
      <p:grpSp>
        <p:nvGrpSpPr>
          <p:cNvPr id="5" name="Groep 4">
            <a:extLst>
              <a:ext uri="{FF2B5EF4-FFF2-40B4-BE49-F238E27FC236}">
                <a16:creationId xmlns:a16="http://schemas.microsoft.com/office/drawing/2014/main" id="{A198F154-9491-43A6-80F9-1A27BF70E7D2}"/>
              </a:ext>
            </a:extLst>
          </p:cNvPr>
          <p:cNvGrpSpPr/>
          <p:nvPr/>
        </p:nvGrpSpPr>
        <p:grpSpPr>
          <a:xfrm>
            <a:off x="2468367" y="2142291"/>
            <a:ext cx="883339" cy="1345880"/>
            <a:chOff x="716051" y="2420888"/>
            <a:chExt cx="883339" cy="1345880"/>
          </a:xfrm>
        </p:grpSpPr>
        <p:pic>
          <p:nvPicPr>
            <p:cNvPr id="6" name="Afbeelding 5" descr="Gerelateerde afbeelding">
              <a:extLst>
                <a:ext uri="{FF2B5EF4-FFF2-40B4-BE49-F238E27FC236}">
                  <a16:creationId xmlns:a16="http://schemas.microsoft.com/office/drawing/2014/main" id="{37D70B96-A643-49CB-8012-ED669F784CAA}"/>
                </a:ext>
              </a:extLst>
            </p:cNvPr>
            <p:cNvPicPr/>
            <p:nvPr/>
          </p:nvPicPr>
          <p:blipFill rotWithShape="1">
            <a:blip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716051" y="2420888"/>
              <a:ext cx="883339" cy="971793"/>
            </a:xfrm>
            <a:prstGeom prst="rect">
              <a:avLst/>
            </a:prstGeom>
            <a:noFill/>
            <a:ln>
              <a:noFill/>
            </a:ln>
            <a:extLst>
              <a:ext uri="{53640926-AAD7-44D8-BBD7-CCE9431645EC}">
                <a14:shadowObscured xmlns:a14="http://schemas.microsoft.com/office/drawing/2010/main"/>
              </a:ext>
            </a:extLst>
          </p:spPr>
        </p:pic>
        <p:sp>
          <p:nvSpPr>
            <p:cNvPr id="7" name="Rechthoek 6">
              <a:extLst>
                <a:ext uri="{FF2B5EF4-FFF2-40B4-BE49-F238E27FC236}">
                  <a16:creationId xmlns:a16="http://schemas.microsoft.com/office/drawing/2014/main" id="{B2B772D7-86FA-433D-8139-3422757A9185}"/>
                </a:ext>
              </a:extLst>
            </p:cNvPr>
            <p:cNvSpPr/>
            <p:nvPr/>
          </p:nvSpPr>
          <p:spPr>
            <a:xfrm>
              <a:off x="911498" y="3397436"/>
              <a:ext cx="553357" cy="369332"/>
            </a:xfrm>
            <a:prstGeom prst="rect">
              <a:avLst/>
            </a:prstGeom>
          </p:spPr>
          <p:txBody>
            <a:bodyPr wrap="none">
              <a:spAutoFit/>
            </a:bodyPr>
            <a:lstStyle/>
            <a:p>
              <a:r>
                <a:rPr lang="nl-NL" i="1" dirty="0">
                  <a:latin typeface="Bree Lt" panose="02000503000000020004" pitchFamily="2" charset="0"/>
                  <a:cs typeface="Times New Roman" panose="02020603050405020304" pitchFamily="18" charset="0"/>
                </a:rPr>
                <a:t>alg</a:t>
              </a:r>
              <a:r>
                <a:rPr lang="nl-NL" i="1" dirty="0">
                  <a:latin typeface="Calibri Light" panose="020F0302020204030204" pitchFamily="34" charset="0"/>
                  <a:ea typeface="Times New Roman" panose="02020603050405020304" pitchFamily="18" charset="0"/>
                </a:rPr>
                <a:t> </a:t>
              </a:r>
              <a:endParaRPr lang="nl-NL" dirty="0"/>
            </a:p>
          </p:txBody>
        </p:sp>
      </p:grpSp>
      <p:grpSp>
        <p:nvGrpSpPr>
          <p:cNvPr id="8" name="Groep 7">
            <a:extLst>
              <a:ext uri="{FF2B5EF4-FFF2-40B4-BE49-F238E27FC236}">
                <a16:creationId xmlns:a16="http://schemas.microsoft.com/office/drawing/2014/main" id="{217D89B8-1CA7-4975-89D7-C7248D7F46BA}"/>
              </a:ext>
            </a:extLst>
          </p:cNvPr>
          <p:cNvGrpSpPr/>
          <p:nvPr/>
        </p:nvGrpSpPr>
        <p:grpSpPr>
          <a:xfrm>
            <a:off x="3692823" y="888715"/>
            <a:ext cx="1167307" cy="1379280"/>
            <a:chOff x="1403561" y="4149080"/>
            <a:chExt cx="1167307" cy="1379280"/>
          </a:xfrm>
        </p:grpSpPr>
        <p:pic>
          <p:nvPicPr>
            <p:cNvPr id="9" name="Afbeelding 8" descr="Afbeeldingsresultaat voor watervlo">
              <a:extLst>
                <a:ext uri="{FF2B5EF4-FFF2-40B4-BE49-F238E27FC236}">
                  <a16:creationId xmlns:a16="http://schemas.microsoft.com/office/drawing/2014/main" id="{096221CA-F20C-49EE-932D-929F6EE4344B}"/>
                </a:ext>
              </a:extLst>
            </p:cNvPr>
            <p:cNvPicPr/>
            <p:nvPr/>
          </p:nvPicPr>
          <p:blipFill>
            <a:blip r:embed="rId4" cstate="email">
              <a:grayscl/>
              <a:extLst>
                <a:ext uri="{28A0092B-C50C-407E-A947-70E740481C1C}">
                  <a14:useLocalDpi xmlns:a14="http://schemas.microsoft.com/office/drawing/2010/main"/>
                </a:ext>
              </a:extLst>
            </a:blip>
            <a:srcRect/>
            <a:stretch>
              <a:fillRect/>
            </a:stretch>
          </p:blipFill>
          <p:spPr bwMode="auto">
            <a:xfrm>
              <a:off x="1599390" y="4149080"/>
              <a:ext cx="942712" cy="1025832"/>
            </a:xfrm>
            <a:prstGeom prst="rect">
              <a:avLst/>
            </a:prstGeom>
            <a:noFill/>
            <a:ln>
              <a:noFill/>
            </a:ln>
          </p:spPr>
        </p:pic>
        <p:sp>
          <p:nvSpPr>
            <p:cNvPr id="10" name="Rechthoek 9">
              <a:extLst>
                <a:ext uri="{FF2B5EF4-FFF2-40B4-BE49-F238E27FC236}">
                  <a16:creationId xmlns:a16="http://schemas.microsoft.com/office/drawing/2014/main" id="{30626B27-A395-4A26-9B5C-BB68329E577A}"/>
                </a:ext>
              </a:extLst>
            </p:cNvPr>
            <p:cNvSpPr/>
            <p:nvPr/>
          </p:nvSpPr>
          <p:spPr>
            <a:xfrm>
              <a:off x="1403561" y="5159028"/>
              <a:ext cx="1167307" cy="369332"/>
            </a:xfrm>
            <a:prstGeom prst="rect">
              <a:avLst/>
            </a:prstGeom>
          </p:spPr>
          <p:txBody>
            <a:bodyPr wrap="none">
              <a:spAutoFit/>
            </a:bodyPr>
            <a:lstStyle/>
            <a:p>
              <a:r>
                <a:rPr lang="nl-NL" i="1" dirty="0">
                  <a:latin typeface="Calibri Light" panose="020F0302020204030204" pitchFamily="34" charset="0"/>
                  <a:ea typeface="Times New Roman" panose="02020603050405020304" pitchFamily="18" charset="0"/>
                </a:rPr>
                <a:t> </a:t>
              </a:r>
              <a:r>
                <a:rPr lang="nl-NL" i="1" dirty="0">
                  <a:latin typeface="Bree Lt" panose="02000503000000020004" pitchFamily="2" charset="0"/>
                  <a:cs typeface="Times New Roman" panose="02020603050405020304" pitchFamily="18" charset="0"/>
                </a:rPr>
                <a:t>watervlo</a:t>
              </a:r>
              <a:r>
                <a:rPr lang="nl-NL" i="1" dirty="0">
                  <a:latin typeface="Calibri Light" panose="020F0302020204030204" pitchFamily="34" charset="0"/>
                  <a:ea typeface="Times New Roman" panose="02020603050405020304" pitchFamily="18" charset="0"/>
                </a:rPr>
                <a:t> </a:t>
              </a:r>
              <a:endParaRPr lang="nl-NL" dirty="0"/>
            </a:p>
          </p:txBody>
        </p:sp>
      </p:grpSp>
      <p:grpSp>
        <p:nvGrpSpPr>
          <p:cNvPr id="11" name="Groep 10">
            <a:extLst>
              <a:ext uri="{FF2B5EF4-FFF2-40B4-BE49-F238E27FC236}">
                <a16:creationId xmlns:a16="http://schemas.microsoft.com/office/drawing/2014/main" id="{FE9EAF58-92C0-4B65-906A-37151F8D0E81}"/>
              </a:ext>
            </a:extLst>
          </p:cNvPr>
          <p:cNvGrpSpPr/>
          <p:nvPr/>
        </p:nvGrpSpPr>
        <p:grpSpPr>
          <a:xfrm>
            <a:off x="5177771" y="1854769"/>
            <a:ext cx="1914307" cy="1638825"/>
            <a:chOff x="3075811" y="2214695"/>
            <a:chExt cx="1914307" cy="1638825"/>
          </a:xfrm>
        </p:grpSpPr>
        <p:pic>
          <p:nvPicPr>
            <p:cNvPr id="12" name="Afbeelding 11" descr="Afbeeldingsresultaat voor larve waterjuffer">
              <a:extLst>
                <a:ext uri="{FF2B5EF4-FFF2-40B4-BE49-F238E27FC236}">
                  <a16:creationId xmlns:a16="http://schemas.microsoft.com/office/drawing/2014/main" id="{232B7229-3C59-4BD2-8F79-5866F2EA052C}"/>
                </a:ext>
              </a:extLst>
            </p:cNvPr>
            <p:cNvPicPr/>
            <p:nvPr/>
          </p:nvPicPr>
          <p:blipFill>
            <a:blip r:embed="rId5">
              <a:extLst>
                <a:ext uri="{28A0092B-C50C-407E-A947-70E740481C1C}">
                  <a14:useLocalDpi xmlns:a14="http://schemas.microsoft.com/office/drawing/2010/main"/>
                </a:ext>
              </a:extLst>
            </a:blip>
            <a:srcRect/>
            <a:stretch>
              <a:fillRect/>
            </a:stretch>
          </p:blipFill>
          <p:spPr bwMode="auto">
            <a:xfrm rot="16200000">
              <a:off x="3327564" y="2379011"/>
              <a:ext cx="1264738" cy="936105"/>
            </a:xfrm>
            <a:prstGeom prst="rect">
              <a:avLst/>
            </a:prstGeom>
            <a:noFill/>
            <a:ln>
              <a:noFill/>
            </a:ln>
          </p:spPr>
        </p:pic>
        <p:sp>
          <p:nvSpPr>
            <p:cNvPr id="13" name="Rechthoek 12">
              <a:extLst>
                <a:ext uri="{FF2B5EF4-FFF2-40B4-BE49-F238E27FC236}">
                  <a16:creationId xmlns:a16="http://schemas.microsoft.com/office/drawing/2014/main" id="{9A15B144-3081-4C71-8AA2-1FDB9794EF2B}"/>
                </a:ext>
              </a:extLst>
            </p:cNvPr>
            <p:cNvSpPr/>
            <p:nvPr/>
          </p:nvSpPr>
          <p:spPr>
            <a:xfrm>
              <a:off x="3075811" y="3484188"/>
              <a:ext cx="1914307" cy="369332"/>
            </a:xfrm>
            <a:prstGeom prst="rect">
              <a:avLst/>
            </a:prstGeom>
          </p:spPr>
          <p:txBody>
            <a:bodyPr wrap="none">
              <a:spAutoFit/>
            </a:bodyPr>
            <a:lstStyle/>
            <a:p>
              <a:r>
                <a:rPr lang="nl-NL" i="1" dirty="0">
                  <a:latin typeface="Calibri Light" panose="020F0302020204030204" pitchFamily="34" charset="0"/>
                  <a:ea typeface="Times New Roman" panose="02020603050405020304" pitchFamily="18" charset="0"/>
                </a:rPr>
                <a:t> </a:t>
              </a:r>
              <a:r>
                <a:rPr lang="nl-NL" i="1" dirty="0">
                  <a:latin typeface="Bree Lt" panose="02000503000000020004" pitchFamily="2" charset="0"/>
                  <a:ea typeface="Times New Roman" panose="02020603050405020304" pitchFamily="18" charset="0"/>
                  <a:cs typeface="Times New Roman" panose="02020603050405020304" pitchFamily="18" charset="0"/>
                </a:rPr>
                <a:t>l</a:t>
              </a:r>
              <a:r>
                <a:rPr lang="nl-NL" i="1" dirty="0">
                  <a:latin typeface="Bree Lt" panose="02000503000000020004" pitchFamily="2" charset="0"/>
                  <a:cs typeface="Times New Roman" panose="02020603050405020304" pitchFamily="18" charset="0"/>
                </a:rPr>
                <a:t>arve</a:t>
              </a:r>
              <a:r>
                <a:rPr lang="nl-NL" i="1" dirty="0">
                  <a:latin typeface="Calibri Light" panose="020F0302020204030204" pitchFamily="34" charset="0"/>
                  <a:ea typeface="Times New Roman" panose="02020603050405020304" pitchFamily="18" charset="0"/>
                </a:rPr>
                <a:t> </a:t>
              </a:r>
              <a:r>
                <a:rPr lang="nl-NL" i="1" dirty="0">
                  <a:latin typeface="Bree Lt" panose="02000503000000020004" pitchFamily="2" charset="0"/>
                  <a:cs typeface="Times New Roman" panose="02020603050405020304" pitchFamily="18" charset="0"/>
                </a:rPr>
                <a:t>waterjuffer</a:t>
              </a:r>
              <a:r>
                <a:rPr lang="nl-NL" i="1" dirty="0">
                  <a:latin typeface="Calibri Light" panose="020F0302020204030204" pitchFamily="34" charset="0"/>
                  <a:ea typeface="Times New Roman" panose="02020603050405020304" pitchFamily="18" charset="0"/>
                </a:rPr>
                <a:t> </a:t>
              </a:r>
              <a:endParaRPr lang="nl-NL" dirty="0"/>
            </a:p>
          </p:txBody>
        </p:sp>
      </p:grpSp>
      <p:grpSp>
        <p:nvGrpSpPr>
          <p:cNvPr id="14" name="Groep 13">
            <a:extLst>
              <a:ext uri="{FF2B5EF4-FFF2-40B4-BE49-F238E27FC236}">
                <a16:creationId xmlns:a16="http://schemas.microsoft.com/office/drawing/2014/main" id="{68F28E9F-A9B7-404F-A333-C9924BF0B6EB}"/>
              </a:ext>
            </a:extLst>
          </p:cNvPr>
          <p:cNvGrpSpPr/>
          <p:nvPr/>
        </p:nvGrpSpPr>
        <p:grpSpPr>
          <a:xfrm>
            <a:off x="7313792" y="1030303"/>
            <a:ext cx="1151277" cy="1419948"/>
            <a:chOff x="3741794" y="4483608"/>
            <a:chExt cx="1151277" cy="1419948"/>
          </a:xfrm>
        </p:grpSpPr>
        <p:pic>
          <p:nvPicPr>
            <p:cNvPr id="15" name="Afbeelding 14" descr="https://www.bioplek.org/organismen/dieren/WATERDIEREN/kleinekever">
              <a:extLst>
                <a:ext uri="{FF2B5EF4-FFF2-40B4-BE49-F238E27FC236}">
                  <a16:creationId xmlns:a16="http://schemas.microsoft.com/office/drawing/2014/main" id="{7B85B61E-3E5A-4736-83B8-ABA7CFE5CEC2}"/>
                </a:ext>
              </a:extLst>
            </p:cNvPr>
            <p:cNvPicPr/>
            <p:nvPr/>
          </p:nvPicPr>
          <p:blipFill>
            <a:blip r:embed="rId6">
              <a:extLst>
                <a:ext uri="{28A0092B-C50C-407E-A947-70E740481C1C}">
                  <a14:useLocalDpi xmlns:a14="http://schemas.microsoft.com/office/drawing/2010/main"/>
                </a:ext>
              </a:extLst>
            </a:blip>
            <a:srcRect/>
            <a:stretch>
              <a:fillRect/>
            </a:stretch>
          </p:blipFill>
          <p:spPr bwMode="auto">
            <a:xfrm>
              <a:off x="3859606" y="4483608"/>
              <a:ext cx="928417" cy="1060636"/>
            </a:xfrm>
            <a:prstGeom prst="rect">
              <a:avLst/>
            </a:prstGeom>
            <a:noFill/>
            <a:ln>
              <a:noFill/>
            </a:ln>
          </p:spPr>
        </p:pic>
        <p:sp>
          <p:nvSpPr>
            <p:cNvPr id="16" name="Rechthoek 15">
              <a:extLst>
                <a:ext uri="{FF2B5EF4-FFF2-40B4-BE49-F238E27FC236}">
                  <a16:creationId xmlns:a16="http://schemas.microsoft.com/office/drawing/2014/main" id="{E1DF95EB-57EF-4A36-8D58-F05F34549099}"/>
                </a:ext>
              </a:extLst>
            </p:cNvPr>
            <p:cNvSpPr/>
            <p:nvPr/>
          </p:nvSpPr>
          <p:spPr>
            <a:xfrm>
              <a:off x="3741794" y="5534224"/>
              <a:ext cx="1151277" cy="369332"/>
            </a:xfrm>
            <a:prstGeom prst="rect">
              <a:avLst/>
            </a:prstGeom>
          </p:spPr>
          <p:txBody>
            <a:bodyPr wrap="none">
              <a:spAutoFit/>
            </a:bodyPr>
            <a:lstStyle/>
            <a:p>
              <a:r>
                <a:rPr lang="nl-NL" i="1" dirty="0">
                  <a:latin typeface="Bree Lt" panose="02000503000000020004" pitchFamily="2" charset="0"/>
                  <a:cs typeface="Times New Roman" panose="02020603050405020304" pitchFamily="18" charset="0"/>
                </a:rPr>
                <a:t>roofkever</a:t>
              </a:r>
              <a:r>
                <a:rPr lang="nl-NL" i="1" dirty="0">
                  <a:latin typeface="Calibri Light" panose="020F0302020204030204" pitchFamily="34" charset="0"/>
                  <a:ea typeface="Times New Roman" panose="02020603050405020304" pitchFamily="18" charset="0"/>
                </a:rPr>
                <a:t> </a:t>
              </a:r>
              <a:endParaRPr lang="nl-NL" dirty="0"/>
            </a:p>
          </p:txBody>
        </p:sp>
      </p:grpSp>
      <p:grpSp>
        <p:nvGrpSpPr>
          <p:cNvPr id="17" name="Groep 16">
            <a:extLst>
              <a:ext uri="{FF2B5EF4-FFF2-40B4-BE49-F238E27FC236}">
                <a16:creationId xmlns:a16="http://schemas.microsoft.com/office/drawing/2014/main" id="{079DE530-2D74-4975-90C9-BF40AFB22F50}"/>
              </a:ext>
            </a:extLst>
          </p:cNvPr>
          <p:cNvGrpSpPr/>
          <p:nvPr/>
        </p:nvGrpSpPr>
        <p:grpSpPr>
          <a:xfrm>
            <a:off x="678931" y="1057843"/>
            <a:ext cx="1867819" cy="1250723"/>
            <a:chOff x="5958427" y="2554481"/>
            <a:chExt cx="1867819" cy="1250723"/>
          </a:xfrm>
        </p:grpSpPr>
        <p:pic>
          <p:nvPicPr>
            <p:cNvPr id="18" name="Afbeelding 17" descr="https://www.bioplek.org/organismen/dieren/WATERDIEREN/STEJELBAARSJES">
              <a:extLst>
                <a:ext uri="{FF2B5EF4-FFF2-40B4-BE49-F238E27FC236}">
                  <a16:creationId xmlns:a16="http://schemas.microsoft.com/office/drawing/2014/main" id="{36E356FD-7D3C-4339-92C6-6B4BCD476A1F}"/>
                </a:ext>
              </a:extLst>
            </p:cNvPr>
            <p:cNvPicPr/>
            <p:nvPr/>
          </p:nvPicPr>
          <p:blipFill>
            <a:blip r:embed="rId7">
              <a:extLst>
                <a:ext uri="{28A0092B-C50C-407E-A947-70E740481C1C}">
                  <a14:useLocalDpi xmlns:a14="http://schemas.microsoft.com/office/drawing/2010/main"/>
                </a:ext>
              </a:extLst>
            </a:blip>
            <a:srcRect/>
            <a:stretch>
              <a:fillRect/>
            </a:stretch>
          </p:blipFill>
          <p:spPr bwMode="auto">
            <a:xfrm>
              <a:off x="5984906" y="2554481"/>
              <a:ext cx="1554480" cy="838200"/>
            </a:xfrm>
            <a:prstGeom prst="rect">
              <a:avLst/>
            </a:prstGeom>
            <a:noFill/>
            <a:ln>
              <a:noFill/>
            </a:ln>
          </p:spPr>
        </p:pic>
        <p:sp>
          <p:nvSpPr>
            <p:cNvPr id="19" name="Rechthoek 18">
              <a:extLst>
                <a:ext uri="{FF2B5EF4-FFF2-40B4-BE49-F238E27FC236}">
                  <a16:creationId xmlns:a16="http://schemas.microsoft.com/office/drawing/2014/main" id="{661CDDAF-586D-4F15-84D4-4EB1526350EE}"/>
                </a:ext>
              </a:extLst>
            </p:cNvPr>
            <p:cNvSpPr/>
            <p:nvPr/>
          </p:nvSpPr>
          <p:spPr>
            <a:xfrm>
              <a:off x="5958427" y="3411185"/>
              <a:ext cx="1867819" cy="394019"/>
            </a:xfrm>
            <a:prstGeom prst="rect">
              <a:avLst/>
            </a:prstGeom>
          </p:spPr>
          <p:txBody>
            <a:bodyPr wrap="none">
              <a:spAutoFit/>
            </a:bodyPr>
            <a:lstStyle/>
            <a:p>
              <a:pPr algn="ctr">
                <a:lnSpc>
                  <a:spcPct val="115000"/>
                </a:lnSpc>
                <a:spcBef>
                  <a:spcPts val="500"/>
                </a:spcBef>
                <a:spcAft>
                  <a:spcPts val="1000"/>
                </a:spcAft>
              </a:pPr>
              <a:r>
                <a:rPr lang="nl-NL" i="1" dirty="0">
                  <a:latin typeface="Bree Lt" panose="02000503000000020004" pitchFamily="2" charset="0"/>
                  <a:ea typeface="Times New Roman" panose="02020603050405020304" pitchFamily="18" charset="0"/>
                  <a:cs typeface="Times New Roman" panose="02020603050405020304" pitchFamily="18" charset="0"/>
                </a:rPr>
                <a:t>stekelbaarsje </a:t>
              </a:r>
              <a:r>
                <a:rPr lang="nl-NL" i="1" dirty="0">
                  <a:latin typeface="Calibri Light" panose="020F0302020204030204" pitchFamily="34" charset="0"/>
                  <a:ea typeface="Times New Roman" panose="02020603050405020304" pitchFamily="18" charset="0"/>
                  <a:cs typeface="Times New Roman" panose="02020603050405020304" pitchFamily="18" charset="0"/>
                </a:rPr>
                <a:t>       </a:t>
              </a:r>
              <a:endParaRPr lang="nl-NL"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grpSp>
        <p:nvGrpSpPr>
          <p:cNvPr id="20" name="Groep 19">
            <a:extLst>
              <a:ext uri="{FF2B5EF4-FFF2-40B4-BE49-F238E27FC236}">
                <a16:creationId xmlns:a16="http://schemas.microsoft.com/office/drawing/2014/main" id="{B9844974-524B-42EC-A96E-AD2B0C67B1D8}"/>
              </a:ext>
            </a:extLst>
          </p:cNvPr>
          <p:cNvGrpSpPr/>
          <p:nvPr/>
        </p:nvGrpSpPr>
        <p:grpSpPr>
          <a:xfrm>
            <a:off x="705832" y="3803855"/>
            <a:ext cx="7830474" cy="422217"/>
            <a:chOff x="1115616" y="4827382"/>
            <a:chExt cx="7393166" cy="422217"/>
          </a:xfrm>
        </p:grpSpPr>
        <p:sp>
          <p:nvSpPr>
            <p:cNvPr id="21" name="Pijl-rechts 2047">
              <a:extLst>
                <a:ext uri="{FF2B5EF4-FFF2-40B4-BE49-F238E27FC236}">
                  <a16:creationId xmlns:a16="http://schemas.microsoft.com/office/drawing/2014/main" id="{8A42FE53-B522-4E13-B036-DA7A9FA92830}"/>
                </a:ext>
              </a:extLst>
            </p:cNvPr>
            <p:cNvSpPr/>
            <p:nvPr/>
          </p:nvSpPr>
          <p:spPr>
            <a:xfrm>
              <a:off x="5420324" y="4827382"/>
              <a:ext cx="936104" cy="4222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Pijl-rechts 43">
              <a:extLst>
                <a:ext uri="{FF2B5EF4-FFF2-40B4-BE49-F238E27FC236}">
                  <a16:creationId xmlns:a16="http://schemas.microsoft.com/office/drawing/2014/main" id="{D0639FA2-7FF3-4CD5-A4A5-310F74010518}"/>
                </a:ext>
              </a:extLst>
            </p:cNvPr>
            <p:cNvSpPr/>
            <p:nvPr/>
          </p:nvSpPr>
          <p:spPr>
            <a:xfrm>
              <a:off x="7572678" y="4827382"/>
              <a:ext cx="936104" cy="4222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Pijl-rechts 44">
              <a:extLst>
                <a:ext uri="{FF2B5EF4-FFF2-40B4-BE49-F238E27FC236}">
                  <a16:creationId xmlns:a16="http://schemas.microsoft.com/office/drawing/2014/main" id="{AE92B617-9A34-4436-96E0-4F429375F76C}"/>
                </a:ext>
              </a:extLst>
            </p:cNvPr>
            <p:cNvSpPr/>
            <p:nvPr/>
          </p:nvSpPr>
          <p:spPr>
            <a:xfrm>
              <a:off x="3267970" y="4827382"/>
              <a:ext cx="936104" cy="4222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Pijl-rechts 45">
              <a:extLst>
                <a:ext uri="{FF2B5EF4-FFF2-40B4-BE49-F238E27FC236}">
                  <a16:creationId xmlns:a16="http://schemas.microsoft.com/office/drawing/2014/main" id="{029D675F-FF47-43B7-9157-092C017F1362}"/>
                </a:ext>
              </a:extLst>
            </p:cNvPr>
            <p:cNvSpPr/>
            <p:nvPr/>
          </p:nvSpPr>
          <p:spPr>
            <a:xfrm>
              <a:off x="1115616" y="4827382"/>
              <a:ext cx="936104" cy="4222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 name="Tijdelijke aanduiding voor datum 1">
            <a:extLst>
              <a:ext uri="{FF2B5EF4-FFF2-40B4-BE49-F238E27FC236}">
                <a16:creationId xmlns:a16="http://schemas.microsoft.com/office/drawing/2014/main" id="{66A69EA9-5F2D-4139-8553-C3A056A6FC56}"/>
              </a:ext>
            </a:extLst>
          </p:cNvPr>
          <p:cNvSpPr>
            <a:spLocks noGrp="1"/>
          </p:cNvSpPr>
          <p:nvPr>
            <p:ph type="dt" sz="half" idx="4294967295"/>
          </p:nvPr>
        </p:nvSpPr>
        <p:spPr>
          <a:xfrm>
            <a:off x="628650" y="4842522"/>
            <a:ext cx="2057400" cy="273844"/>
          </a:xfrm>
        </p:spPr>
        <p:txBody>
          <a:bodyPr/>
          <a:lstStyle/>
          <a:p>
            <a:fld id="{73020374-5C32-493A-BAE1-D27B3F170EC9}" type="datetime1">
              <a:rPr lang="nl-NL" smtClean="0"/>
              <a:t>15-10-2022</a:t>
            </a:fld>
            <a:endParaRPr lang="nl-NL"/>
          </a:p>
        </p:txBody>
      </p:sp>
      <p:sp>
        <p:nvSpPr>
          <p:cNvPr id="25" name="Tijdelijke aanduiding voor dianummer 24">
            <a:extLst>
              <a:ext uri="{FF2B5EF4-FFF2-40B4-BE49-F238E27FC236}">
                <a16:creationId xmlns:a16="http://schemas.microsoft.com/office/drawing/2014/main" id="{91DFF9A4-0FA0-4E0B-8C58-A6F02D1668F2}"/>
              </a:ext>
            </a:extLst>
          </p:cNvPr>
          <p:cNvSpPr>
            <a:spLocks noGrp="1"/>
          </p:cNvSpPr>
          <p:nvPr>
            <p:ph type="sldNum" sz="quarter" idx="4294967295"/>
          </p:nvPr>
        </p:nvSpPr>
        <p:spPr>
          <a:xfrm>
            <a:off x="6457950" y="4842522"/>
            <a:ext cx="2057400" cy="273844"/>
          </a:xfrm>
        </p:spPr>
        <p:txBody>
          <a:bodyPr/>
          <a:lstStyle/>
          <a:p>
            <a:fld id="{D535107F-FF34-C64A-B46A-27C307F2FD84}" type="slidenum">
              <a:rPr lang="nl-NL" smtClean="0"/>
              <a:t>23</a:t>
            </a:fld>
            <a:endParaRPr lang="nl-NL"/>
          </a:p>
        </p:txBody>
      </p:sp>
    </p:spTree>
    <p:extLst>
      <p:ext uri="{BB962C8B-B14F-4D97-AF65-F5344CB8AC3E}">
        <p14:creationId xmlns:p14="http://schemas.microsoft.com/office/powerpoint/2010/main" val="1368487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latin typeface="Bree Rg" panose="02000503000000020004" pitchFamily="2" charset="0"/>
              </a:rPr>
              <a:t>DEEL 4</a:t>
            </a:r>
          </a:p>
        </p:txBody>
      </p:sp>
      <p:sp>
        <p:nvSpPr>
          <p:cNvPr id="3" name="Tijdelijke aanduiding voor inhoud 2"/>
          <p:cNvSpPr>
            <a:spLocks noGrp="1"/>
          </p:cNvSpPr>
          <p:nvPr>
            <p:ph idx="1"/>
          </p:nvPr>
        </p:nvSpPr>
        <p:spPr/>
        <p:txBody>
          <a:bodyPr/>
          <a:lstStyle/>
          <a:p>
            <a:pPr marL="0" indent="0">
              <a:buNone/>
            </a:pPr>
            <a:r>
              <a:rPr lang="nl-NL" sz="2400" b="1" dirty="0">
                <a:latin typeface="Bree Lt" panose="02000503000000020004" pitchFamily="2" charset="0"/>
              </a:rPr>
              <a:t>WATERZUIVERING</a:t>
            </a:r>
          </a:p>
        </p:txBody>
      </p:sp>
      <p:sp>
        <p:nvSpPr>
          <p:cNvPr id="2" name="Tijdelijke aanduiding voor datum 1">
            <a:extLst>
              <a:ext uri="{FF2B5EF4-FFF2-40B4-BE49-F238E27FC236}">
                <a16:creationId xmlns:a16="http://schemas.microsoft.com/office/drawing/2014/main" id="{E7BB1D5C-B31F-43C2-8667-12A4CFDB3CE2}"/>
              </a:ext>
            </a:extLst>
          </p:cNvPr>
          <p:cNvSpPr>
            <a:spLocks noGrp="1"/>
          </p:cNvSpPr>
          <p:nvPr>
            <p:ph type="dt" sz="half" idx="4294967295"/>
          </p:nvPr>
        </p:nvSpPr>
        <p:spPr>
          <a:xfrm>
            <a:off x="628650" y="4842522"/>
            <a:ext cx="2057400" cy="273844"/>
          </a:xfrm>
        </p:spPr>
        <p:txBody>
          <a:bodyPr/>
          <a:lstStyle/>
          <a:p>
            <a:fld id="{3B4C2191-E32D-40DC-B64D-92F3097B40D3}" type="datetime1">
              <a:rPr lang="nl-NL" smtClean="0"/>
              <a:t>15-10-2022</a:t>
            </a:fld>
            <a:endParaRPr lang="nl-NL"/>
          </a:p>
        </p:txBody>
      </p:sp>
      <p:sp>
        <p:nvSpPr>
          <p:cNvPr id="6" name="Tijdelijke aanduiding voor dianummer 5">
            <a:extLst>
              <a:ext uri="{FF2B5EF4-FFF2-40B4-BE49-F238E27FC236}">
                <a16:creationId xmlns:a16="http://schemas.microsoft.com/office/drawing/2014/main" id="{FA81D2F5-174A-489F-A272-8FED7B59E3ED}"/>
              </a:ext>
            </a:extLst>
          </p:cNvPr>
          <p:cNvSpPr>
            <a:spLocks noGrp="1"/>
          </p:cNvSpPr>
          <p:nvPr>
            <p:ph type="sldNum" sz="quarter" idx="4294967295"/>
          </p:nvPr>
        </p:nvSpPr>
        <p:spPr>
          <a:xfrm>
            <a:off x="6457950" y="4842522"/>
            <a:ext cx="2057400" cy="273844"/>
          </a:xfrm>
        </p:spPr>
        <p:txBody>
          <a:bodyPr/>
          <a:lstStyle/>
          <a:p>
            <a:fld id="{D535107F-FF34-C64A-B46A-27C307F2FD84}" type="slidenum">
              <a:rPr lang="nl-NL" smtClean="0"/>
              <a:t>24</a:t>
            </a:fld>
            <a:endParaRPr lang="nl-NL"/>
          </a:p>
        </p:txBody>
      </p:sp>
    </p:spTree>
    <p:extLst>
      <p:ext uri="{BB962C8B-B14F-4D97-AF65-F5344CB8AC3E}">
        <p14:creationId xmlns:p14="http://schemas.microsoft.com/office/powerpoint/2010/main" val="101990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63567" y="385903"/>
            <a:ext cx="8015287" cy="644400"/>
          </a:xfrm>
        </p:spPr>
        <p:txBody>
          <a:bodyPr wrap="none" anchor="t">
            <a:normAutofit/>
          </a:bodyPr>
          <a:lstStyle/>
          <a:p>
            <a:r>
              <a:rPr lang="nl-NL"/>
              <a:t>WATERZUIVERING</a:t>
            </a:r>
          </a:p>
        </p:txBody>
      </p:sp>
      <p:pic>
        <p:nvPicPr>
          <p:cNvPr id="5" name="Tijdelijke aanduiding voor inhoud 3" descr="C:\Users\Kolmans\AppData\Local\Microsoft\Windows\INetCacheContent.Word\waterzuivering (1).jpg">
            <a:extLst>
              <a:ext uri="{FF2B5EF4-FFF2-40B4-BE49-F238E27FC236}">
                <a16:creationId xmlns:a16="http://schemas.microsoft.com/office/drawing/2014/main" id="{F2F82B4D-8AD9-4093-AD38-DF409B11F188}"/>
              </a:ext>
            </a:extLst>
          </p:cNvPr>
          <p:cNvPicPr>
            <a:picLocks/>
          </p:cNvPicPr>
          <p:nvPr/>
        </p:nvPicPr>
        <p:blipFill rotWithShape="1">
          <a:blip r:embed="rId3" cstate="screen">
            <a:extLst>
              <a:ext uri="{28A0092B-C50C-407E-A947-70E740481C1C}">
                <a14:useLocalDpi xmlns:a14="http://schemas.microsoft.com/office/drawing/2010/main"/>
              </a:ext>
            </a:extLst>
          </a:blip>
          <a:srcRect t="7584" r="-1" b="22542"/>
          <a:stretch/>
        </p:blipFill>
        <p:spPr bwMode="auto">
          <a:xfrm>
            <a:off x="563568" y="1030303"/>
            <a:ext cx="8015287" cy="3458356"/>
          </a:xfrm>
          <a:prstGeom prst="rect">
            <a:avLst/>
          </a:prstGeom>
          <a:noFill/>
          <a:ln>
            <a:noFill/>
          </a:ln>
          <a:extLst>
            <a:ext uri="{53640926-AAD7-44D8-BBD7-CCE9431645EC}">
              <a14:shadowObscured xmlns:a14="http://schemas.microsoft.com/office/drawing/2010/main"/>
            </a:ext>
          </a:extLst>
        </p:spPr>
      </p:pic>
      <p:sp>
        <p:nvSpPr>
          <p:cNvPr id="2" name="Tijdelijke aanduiding voor datum 1">
            <a:extLst>
              <a:ext uri="{FF2B5EF4-FFF2-40B4-BE49-F238E27FC236}">
                <a16:creationId xmlns:a16="http://schemas.microsoft.com/office/drawing/2014/main" id="{4AEACD4F-DC77-4A26-8496-8B22106F1B8E}"/>
              </a:ext>
            </a:extLst>
          </p:cNvPr>
          <p:cNvSpPr>
            <a:spLocks noGrp="1"/>
          </p:cNvSpPr>
          <p:nvPr>
            <p:ph type="dt" sz="half" idx="4294967295"/>
          </p:nvPr>
        </p:nvSpPr>
        <p:spPr>
          <a:xfrm>
            <a:off x="628650" y="4842522"/>
            <a:ext cx="2057400" cy="273844"/>
          </a:xfrm>
        </p:spPr>
        <p:txBody>
          <a:bodyPr/>
          <a:lstStyle/>
          <a:p>
            <a:fld id="{84914CA4-FC66-4C00-AA54-681336EE66FB}" type="datetime1">
              <a:rPr lang="nl-NL" smtClean="0"/>
              <a:t>15-10-2022</a:t>
            </a:fld>
            <a:endParaRPr lang="nl-NL"/>
          </a:p>
        </p:txBody>
      </p:sp>
      <p:sp>
        <p:nvSpPr>
          <p:cNvPr id="6" name="Tijdelijke aanduiding voor dianummer 5">
            <a:extLst>
              <a:ext uri="{FF2B5EF4-FFF2-40B4-BE49-F238E27FC236}">
                <a16:creationId xmlns:a16="http://schemas.microsoft.com/office/drawing/2014/main" id="{22D84B28-E100-4C69-953B-DABDF4612D50}"/>
              </a:ext>
            </a:extLst>
          </p:cNvPr>
          <p:cNvSpPr>
            <a:spLocks noGrp="1"/>
          </p:cNvSpPr>
          <p:nvPr>
            <p:ph type="sldNum" sz="quarter" idx="4294967295"/>
          </p:nvPr>
        </p:nvSpPr>
        <p:spPr>
          <a:xfrm>
            <a:off x="6457950" y="4842522"/>
            <a:ext cx="2057400" cy="273844"/>
          </a:xfrm>
        </p:spPr>
        <p:txBody>
          <a:bodyPr/>
          <a:lstStyle/>
          <a:p>
            <a:fld id="{D535107F-FF34-C64A-B46A-27C307F2FD84}" type="slidenum">
              <a:rPr lang="nl-NL" smtClean="0"/>
              <a:t>25</a:t>
            </a:fld>
            <a:endParaRPr lang="nl-NL"/>
          </a:p>
        </p:txBody>
      </p:sp>
    </p:spTree>
    <p:extLst>
      <p:ext uri="{BB962C8B-B14F-4D97-AF65-F5344CB8AC3E}">
        <p14:creationId xmlns:p14="http://schemas.microsoft.com/office/powerpoint/2010/main" val="2169397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latin typeface="Bree Rg" panose="02000503000000020004" pitchFamily="2" charset="0"/>
              </a:rPr>
              <a:t>WATERZUIVERING: VIDEO</a:t>
            </a:r>
          </a:p>
        </p:txBody>
      </p:sp>
      <p:sp>
        <p:nvSpPr>
          <p:cNvPr id="3" name="Tijdelijke aanduiding voor inhoud 2"/>
          <p:cNvSpPr>
            <a:spLocks noGrp="1"/>
          </p:cNvSpPr>
          <p:nvPr>
            <p:ph idx="1"/>
          </p:nvPr>
        </p:nvSpPr>
        <p:spPr/>
        <p:txBody>
          <a:bodyPr/>
          <a:lstStyle/>
          <a:p>
            <a:pPr>
              <a:buFont typeface="Wingdings" panose="05000000000000000000" pitchFamily="2" charset="2"/>
              <a:buChar char="Ø"/>
            </a:pPr>
            <a:r>
              <a:rPr lang="nl-NL" sz="2000" cap="none" dirty="0">
                <a:latin typeface="Bree Lt" panose="02000503000000020004" pitchFamily="2" charset="0"/>
                <a:cs typeface="Calibri Light" panose="020F0302020204030204" pitchFamily="34" charset="0"/>
              </a:rPr>
              <a:t>Wat gebeurt er met water nadat wij het gebruikt hebben?  </a:t>
            </a:r>
          </a:p>
          <a:p>
            <a:pPr>
              <a:buFont typeface="Wingdings" panose="05000000000000000000" pitchFamily="2" charset="2"/>
              <a:buChar char="Ø"/>
            </a:pPr>
            <a:r>
              <a:rPr lang="nl-NL" sz="2000" cap="none" dirty="0">
                <a:latin typeface="Bree Lt" panose="02000503000000020004" pitchFamily="2" charset="0"/>
                <a:cs typeface="Calibri Light" panose="020F0302020204030204" pitchFamily="34" charset="0"/>
                <a:hlinkClick r:id="rId2"/>
              </a:rPr>
              <a:t>Video</a:t>
            </a:r>
            <a:r>
              <a:rPr lang="nl-NL" sz="2000" cap="none" dirty="0">
                <a:latin typeface="Bree Lt" panose="02000503000000020004" pitchFamily="2" charset="0"/>
                <a:cs typeface="Calibri Light" panose="020F0302020204030204" pitchFamily="34" charset="0"/>
              </a:rPr>
              <a:t> (2:06)</a:t>
            </a:r>
          </a:p>
          <a:p>
            <a:pPr marL="285750" indent="-285750">
              <a:buFont typeface="Wingdings" panose="05000000000000000000" pitchFamily="2" charset="2"/>
              <a:buChar char="Ø"/>
            </a:pPr>
            <a:endParaRPr lang="nl-NL" dirty="0">
              <a:latin typeface="Bree Lt" panose="02000503000000020004" pitchFamily="2" charset="0"/>
            </a:endParaRPr>
          </a:p>
        </p:txBody>
      </p:sp>
      <p:pic>
        <p:nvPicPr>
          <p:cNvPr id="2" name="Afbeelding 1" descr="TB141E - Introductie in Energie- en Industriesystemen">
            <a:extLst>
              <a:ext uri="{FF2B5EF4-FFF2-40B4-BE49-F238E27FC236}">
                <a16:creationId xmlns:a16="http://schemas.microsoft.com/office/drawing/2014/main" id="{645B5B84-5CB1-4C8C-B101-A69BBA9DFF2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5843" y="1786948"/>
            <a:ext cx="7783011" cy="2591848"/>
          </a:xfrm>
          <a:prstGeom prst="rect">
            <a:avLst/>
          </a:prstGeom>
        </p:spPr>
      </p:pic>
      <p:sp>
        <p:nvSpPr>
          <p:cNvPr id="5" name="Tijdelijke aanduiding voor datum 4">
            <a:extLst>
              <a:ext uri="{FF2B5EF4-FFF2-40B4-BE49-F238E27FC236}">
                <a16:creationId xmlns:a16="http://schemas.microsoft.com/office/drawing/2014/main" id="{37338313-0410-468F-9808-142C9AAD471A}"/>
              </a:ext>
            </a:extLst>
          </p:cNvPr>
          <p:cNvSpPr>
            <a:spLocks noGrp="1"/>
          </p:cNvSpPr>
          <p:nvPr>
            <p:ph type="dt" sz="half" idx="4294967295"/>
          </p:nvPr>
        </p:nvSpPr>
        <p:spPr>
          <a:xfrm>
            <a:off x="628650" y="4842522"/>
            <a:ext cx="2057400" cy="273844"/>
          </a:xfrm>
        </p:spPr>
        <p:txBody>
          <a:bodyPr/>
          <a:lstStyle/>
          <a:p>
            <a:fld id="{CFB66D98-0B13-4976-8B27-D215B5B77E72}" type="datetime1">
              <a:rPr lang="nl-NL" smtClean="0"/>
              <a:t>15-10-2022</a:t>
            </a:fld>
            <a:endParaRPr lang="nl-NL"/>
          </a:p>
        </p:txBody>
      </p:sp>
      <p:sp>
        <p:nvSpPr>
          <p:cNvPr id="7" name="Tijdelijke aanduiding voor dianummer 6">
            <a:extLst>
              <a:ext uri="{FF2B5EF4-FFF2-40B4-BE49-F238E27FC236}">
                <a16:creationId xmlns:a16="http://schemas.microsoft.com/office/drawing/2014/main" id="{976AD5B8-3165-46AE-9DF4-4F56DB34512E}"/>
              </a:ext>
            </a:extLst>
          </p:cNvPr>
          <p:cNvSpPr>
            <a:spLocks noGrp="1"/>
          </p:cNvSpPr>
          <p:nvPr>
            <p:ph type="sldNum" sz="quarter" idx="4294967295"/>
          </p:nvPr>
        </p:nvSpPr>
        <p:spPr>
          <a:xfrm>
            <a:off x="6457950" y="4842522"/>
            <a:ext cx="2057400" cy="273844"/>
          </a:xfrm>
        </p:spPr>
        <p:txBody>
          <a:bodyPr/>
          <a:lstStyle/>
          <a:p>
            <a:fld id="{D535107F-FF34-C64A-B46A-27C307F2FD84}" type="slidenum">
              <a:rPr lang="nl-NL" smtClean="0"/>
              <a:t>26</a:t>
            </a:fld>
            <a:endParaRPr lang="nl-NL"/>
          </a:p>
        </p:txBody>
      </p:sp>
    </p:spTree>
    <p:extLst>
      <p:ext uri="{BB962C8B-B14F-4D97-AF65-F5344CB8AC3E}">
        <p14:creationId xmlns:p14="http://schemas.microsoft.com/office/powerpoint/2010/main" val="2075196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latin typeface="Bree Rg" panose="02000503000000020004" pitchFamily="2" charset="0"/>
                <a:cs typeface="Calibri" panose="020F0502020204030204" pitchFamily="34" charset="0"/>
              </a:rPr>
              <a:t>WATERVERBRUIK</a:t>
            </a:r>
            <a:endParaRPr lang="nl-NL" dirty="0">
              <a:latin typeface="Bree Rg" panose="02000503000000020004" pitchFamily="2" charset="0"/>
            </a:endParaRPr>
          </a:p>
        </p:txBody>
      </p:sp>
      <p:sp>
        <p:nvSpPr>
          <p:cNvPr id="3" name="Tijdelijke aanduiding voor inhoud 2"/>
          <p:cNvSpPr>
            <a:spLocks noGrp="1"/>
          </p:cNvSpPr>
          <p:nvPr>
            <p:ph idx="1"/>
          </p:nvPr>
        </p:nvSpPr>
        <p:spPr>
          <a:xfrm>
            <a:off x="563569" y="1030303"/>
            <a:ext cx="2795093" cy="3458356"/>
          </a:xfrm>
        </p:spPr>
        <p:txBody>
          <a:bodyPr/>
          <a:lstStyle/>
          <a:p>
            <a:r>
              <a:rPr lang="nl-NL" sz="2200" cap="none" dirty="0">
                <a:latin typeface="Bree Lt" panose="02000503000000020004" pitchFamily="2" charset="0"/>
                <a:cs typeface="Calibri Light" panose="020F0302020204030204" pitchFamily="34" charset="0"/>
              </a:rPr>
              <a:t>Noem 10 dingen waar je water voor gebruikt.</a:t>
            </a:r>
          </a:p>
          <a:p>
            <a:pPr>
              <a:buFont typeface="Wingdings" panose="05000000000000000000" pitchFamily="2" charset="2"/>
              <a:buChar char="Ø"/>
            </a:pPr>
            <a:r>
              <a:rPr lang="nl-NL" sz="2200" cap="none" dirty="0">
                <a:latin typeface="Bree Lt" panose="02000503000000020004" pitchFamily="2" charset="0"/>
                <a:cs typeface="Calibri Light" panose="020F0302020204030204" pitchFamily="34" charset="0"/>
              </a:rPr>
              <a:t>Waar gebruik je het meeste water voor, denk je?</a:t>
            </a:r>
          </a:p>
          <a:p>
            <a:pPr>
              <a:buFont typeface="Wingdings" panose="05000000000000000000" pitchFamily="2" charset="2"/>
              <a:buChar char="Ø"/>
            </a:pPr>
            <a:r>
              <a:rPr lang="nl-NL" sz="2200" cap="none" dirty="0">
                <a:latin typeface="Bree Lt" panose="02000503000000020004" pitchFamily="2" charset="0"/>
                <a:cs typeface="Calibri Light" panose="020F0302020204030204" pitchFamily="34" charset="0"/>
              </a:rPr>
              <a:t>Hoe zou je water kunnen besparen?</a:t>
            </a:r>
          </a:p>
          <a:p>
            <a:pPr marL="285750" indent="-285750">
              <a:buFont typeface="Wingdings" panose="05000000000000000000" pitchFamily="2" charset="2"/>
              <a:buChar char="Ø"/>
            </a:pPr>
            <a:endParaRPr lang="nl-NL" dirty="0">
              <a:latin typeface="Bree Lt" panose="02000503000000020004" pitchFamily="2" charset="0"/>
            </a:endParaRPr>
          </a:p>
        </p:txBody>
      </p:sp>
      <p:pic>
        <p:nvPicPr>
          <p:cNvPr id="5" name="Afbeelding 4" descr="Afbeeldingsresultaat voor waterverbruik">
            <a:extLst>
              <a:ext uri="{FF2B5EF4-FFF2-40B4-BE49-F238E27FC236}">
                <a16:creationId xmlns:a16="http://schemas.microsoft.com/office/drawing/2014/main" id="{0E501AAA-9146-4FBA-9632-DFA09EB101AF}"/>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3420209" y="1125416"/>
            <a:ext cx="5723792" cy="2987782"/>
          </a:xfrm>
          <a:prstGeom prst="rect">
            <a:avLst/>
          </a:prstGeom>
          <a:noFill/>
          <a:ln>
            <a:noFill/>
          </a:ln>
        </p:spPr>
      </p:pic>
      <p:sp>
        <p:nvSpPr>
          <p:cNvPr id="2" name="Tijdelijke aanduiding voor datum 1">
            <a:extLst>
              <a:ext uri="{FF2B5EF4-FFF2-40B4-BE49-F238E27FC236}">
                <a16:creationId xmlns:a16="http://schemas.microsoft.com/office/drawing/2014/main" id="{D9D1DC67-B241-4333-9BC5-A4928EB0B1A5}"/>
              </a:ext>
            </a:extLst>
          </p:cNvPr>
          <p:cNvSpPr>
            <a:spLocks noGrp="1"/>
          </p:cNvSpPr>
          <p:nvPr>
            <p:ph type="dt" sz="half" idx="4294967295"/>
          </p:nvPr>
        </p:nvSpPr>
        <p:spPr>
          <a:xfrm>
            <a:off x="628650" y="4842522"/>
            <a:ext cx="2057400" cy="273844"/>
          </a:xfrm>
        </p:spPr>
        <p:txBody>
          <a:bodyPr/>
          <a:lstStyle/>
          <a:p>
            <a:fld id="{3AE55B5A-E207-4103-ABA3-4B13E0E260A6}" type="datetime1">
              <a:rPr lang="nl-NL" smtClean="0"/>
              <a:t>15-10-2022</a:t>
            </a:fld>
            <a:endParaRPr lang="nl-NL"/>
          </a:p>
        </p:txBody>
      </p:sp>
      <p:sp>
        <p:nvSpPr>
          <p:cNvPr id="7" name="Tijdelijke aanduiding voor dianummer 6">
            <a:extLst>
              <a:ext uri="{FF2B5EF4-FFF2-40B4-BE49-F238E27FC236}">
                <a16:creationId xmlns:a16="http://schemas.microsoft.com/office/drawing/2014/main" id="{02CA3577-4FDF-48A3-B245-036F77ABBCB6}"/>
              </a:ext>
            </a:extLst>
          </p:cNvPr>
          <p:cNvSpPr>
            <a:spLocks noGrp="1"/>
          </p:cNvSpPr>
          <p:nvPr>
            <p:ph type="sldNum" sz="quarter" idx="4294967295"/>
          </p:nvPr>
        </p:nvSpPr>
        <p:spPr>
          <a:xfrm>
            <a:off x="6457950" y="4842522"/>
            <a:ext cx="2057400" cy="273844"/>
          </a:xfrm>
        </p:spPr>
        <p:txBody>
          <a:bodyPr/>
          <a:lstStyle/>
          <a:p>
            <a:fld id="{D535107F-FF34-C64A-B46A-27C307F2FD84}" type="slidenum">
              <a:rPr lang="nl-NL" smtClean="0"/>
              <a:t>27</a:t>
            </a:fld>
            <a:endParaRPr lang="nl-NL"/>
          </a:p>
        </p:txBody>
      </p:sp>
    </p:spTree>
    <p:extLst>
      <p:ext uri="{BB962C8B-B14F-4D97-AF65-F5344CB8AC3E}">
        <p14:creationId xmlns:p14="http://schemas.microsoft.com/office/powerpoint/2010/main" val="195435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latin typeface="Bree Rg" panose="02000503000000020004" pitchFamily="2" charset="0"/>
              </a:rPr>
              <a:t>DEEL 5</a:t>
            </a:r>
          </a:p>
        </p:txBody>
      </p:sp>
      <p:sp>
        <p:nvSpPr>
          <p:cNvPr id="3" name="Tijdelijke aanduiding voor inhoud 2"/>
          <p:cNvSpPr>
            <a:spLocks noGrp="1"/>
          </p:cNvSpPr>
          <p:nvPr>
            <p:ph idx="1"/>
          </p:nvPr>
        </p:nvSpPr>
        <p:spPr/>
        <p:txBody>
          <a:bodyPr/>
          <a:lstStyle/>
          <a:p>
            <a:pPr marL="0" indent="0">
              <a:buNone/>
            </a:pPr>
            <a:r>
              <a:rPr lang="nl-NL" sz="2400" b="1" dirty="0">
                <a:latin typeface="Bree Lt" panose="02000503000000020004" pitchFamily="2" charset="0"/>
              </a:rPr>
              <a:t>BEKEN IN HEEZE, LEENDE EN STERKSEL</a:t>
            </a:r>
          </a:p>
        </p:txBody>
      </p:sp>
      <p:sp>
        <p:nvSpPr>
          <p:cNvPr id="2" name="Tijdelijke aanduiding voor datum 1">
            <a:extLst>
              <a:ext uri="{FF2B5EF4-FFF2-40B4-BE49-F238E27FC236}">
                <a16:creationId xmlns:a16="http://schemas.microsoft.com/office/drawing/2014/main" id="{02087BB9-6768-4061-B7C5-9EE3F7406FEF}"/>
              </a:ext>
            </a:extLst>
          </p:cNvPr>
          <p:cNvSpPr>
            <a:spLocks noGrp="1"/>
          </p:cNvSpPr>
          <p:nvPr>
            <p:ph type="dt" sz="half" idx="4294967295"/>
          </p:nvPr>
        </p:nvSpPr>
        <p:spPr>
          <a:xfrm>
            <a:off x="628650" y="4842522"/>
            <a:ext cx="2057400" cy="273844"/>
          </a:xfrm>
        </p:spPr>
        <p:txBody>
          <a:bodyPr/>
          <a:lstStyle/>
          <a:p>
            <a:fld id="{01983EE0-AE63-45F9-8C92-95987ABC2049}" type="datetime1">
              <a:rPr lang="nl-NL" smtClean="0"/>
              <a:t>15-10-2022</a:t>
            </a:fld>
            <a:endParaRPr lang="nl-NL"/>
          </a:p>
        </p:txBody>
      </p:sp>
      <p:sp>
        <p:nvSpPr>
          <p:cNvPr id="6" name="Tijdelijke aanduiding voor dianummer 5">
            <a:extLst>
              <a:ext uri="{FF2B5EF4-FFF2-40B4-BE49-F238E27FC236}">
                <a16:creationId xmlns:a16="http://schemas.microsoft.com/office/drawing/2014/main" id="{6A23093D-C600-4413-AC2D-DB4368161EEE}"/>
              </a:ext>
            </a:extLst>
          </p:cNvPr>
          <p:cNvSpPr>
            <a:spLocks noGrp="1"/>
          </p:cNvSpPr>
          <p:nvPr>
            <p:ph type="sldNum" sz="quarter" idx="4294967295"/>
          </p:nvPr>
        </p:nvSpPr>
        <p:spPr>
          <a:xfrm>
            <a:off x="6457950" y="4842522"/>
            <a:ext cx="2057400" cy="273844"/>
          </a:xfrm>
        </p:spPr>
        <p:txBody>
          <a:bodyPr/>
          <a:lstStyle/>
          <a:p>
            <a:fld id="{D535107F-FF34-C64A-B46A-27C307F2FD84}" type="slidenum">
              <a:rPr lang="nl-NL" smtClean="0"/>
              <a:t>28</a:t>
            </a:fld>
            <a:endParaRPr lang="nl-NL"/>
          </a:p>
        </p:txBody>
      </p:sp>
    </p:spTree>
    <p:extLst>
      <p:ext uri="{BB962C8B-B14F-4D97-AF65-F5344CB8AC3E}">
        <p14:creationId xmlns:p14="http://schemas.microsoft.com/office/powerpoint/2010/main" val="1899171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5260BEC-A92E-4B88-96B1-2CCEFC9D237D}"/>
              </a:ext>
            </a:extLst>
          </p:cNvPr>
          <p:cNvSpPr>
            <a:spLocks noGrp="1"/>
          </p:cNvSpPr>
          <p:nvPr>
            <p:ph type="title"/>
          </p:nvPr>
        </p:nvSpPr>
        <p:spPr/>
        <p:txBody>
          <a:bodyPr/>
          <a:lstStyle/>
          <a:p>
            <a:r>
              <a:rPr lang="nl-NL" b="1" dirty="0">
                <a:latin typeface="Bree Rg" panose="02000503000000020004" pitchFamily="2" charset="0"/>
              </a:rPr>
              <a:t>BEKEN IN HEEZE, LEENDE EN STERKSEL</a:t>
            </a:r>
            <a:br>
              <a:rPr lang="nl-NL" b="1" dirty="0">
                <a:latin typeface="Bree Rg" panose="02000503000000020004" pitchFamily="2" charset="0"/>
              </a:rPr>
            </a:br>
            <a:endParaRPr lang="nl-NL" b="1" dirty="0">
              <a:latin typeface="Bree Rg" panose="02000503000000020004" pitchFamily="2" charset="0"/>
            </a:endParaRPr>
          </a:p>
        </p:txBody>
      </p:sp>
      <p:sp>
        <p:nvSpPr>
          <p:cNvPr id="6" name="Tijdelijke aanduiding voor inhoud 2">
            <a:extLst>
              <a:ext uri="{FF2B5EF4-FFF2-40B4-BE49-F238E27FC236}">
                <a16:creationId xmlns:a16="http://schemas.microsoft.com/office/drawing/2014/main" id="{A4E91C65-ADF7-46A8-B3A9-690F6659CC2F}"/>
              </a:ext>
            </a:extLst>
          </p:cNvPr>
          <p:cNvSpPr txBox="1">
            <a:spLocks/>
          </p:cNvSpPr>
          <p:nvPr/>
        </p:nvSpPr>
        <p:spPr>
          <a:xfrm>
            <a:off x="491899" y="1201615"/>
            <a:ext cx="3200870" cy="3555981"/>
          </a:xfrm>
          <a:prstGeom prst="rect">
            <a:avLst/>
          </a:prstGeom>
        </p:spPr>
        <p:txBody>
          <a:bodyPr>
            <a:normAutofit fontScale="92500"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1600" kern="1200">
                <a:solidFill>
                  <a:schemeClr val="tx1"/>
                </a:solidFill>
                <a:latin typeface="Arial" charset="0"/>
                <a:ea typeface="Arial" charset="0"/>
                <a:cs typeface="Arial"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nl-NL" sz="2200" dirty="0">
                <a:latin typeface="Bree Lt" panose="02000503000000020004" pitchFamily="2" charset="0"/>
                <a:cs typeface="Calibri Light" panose="020F0302020204030204" pitchFamily="34" charset="0"/>
              </a:rPr>
              <a:t>In een beek stroomt het water van hoog naar laag. </a:t>
            </a:r>
          </a:p>
          <a:p>
            <a:pPr>
              <a:buFont typeface="Wingdings" panose="05000000000000000000" pitchFamily="2" charset="2"/>
              <a:buChar char="Ø"/>
            </a:pPr>
            <a:r>
              <a:rPr lang="nl-NL" sz="2200" dirty="0">
                <a:latin typeface="Bree Lt" panose="02000503000000020004" pitchFamily="2" charset="0"/>
                <a:cs typeface="Calibri Light" panose="020F0302020204030204" pitchFamily="34" charset="0"/>
              </a:rPr>
              <a:t>In Heeze, Leende en Sterksel hebben we ook beken: de </a:t>
            </a:r>
            <a:r>
              <a:rPr lang="nl-NL" sz="2200" dirty="0" err="1">
                <a:latin typeface="Bree Lt" panose="02000503000000020004" pitchFamily="2" charset="0"/>
                <a:cs typeface="Calibri Light" panose="020F0302020204030204" pitchFamily="34" charset="0"/>
              </a:rPr>
              <a:t>Strijper</a:t>
            </a:r>
            <a:r>
              <a:rPr lang="nl-NL" sz="2200" dirty="0">
                <a:latin typeface="Bree Lt" panose="02000503000000020004" pitchFamily="2" charset="0"/>
                <a:cs typeface="Calibri Light" panose="020F0302020204030204" pitchFamily="34" charset="0"/>
              </a:rPr>
              <a:t> Aa, de </a:t>
            </a:r>
            <a:r>
              <a:rPr lang="nl-NL" sz="2200" dirty="0" err="1">
                <a:latin typeface="Bree Lt" panose="02000503000000020004" pitchFamily="2" charset="0"/>
                <a:cs typeface="Calibri Light" panose="020F0302020204030204" pitchFamily="34" charset="0"/>
              </a:rPr>
              <a:t>Buulder</a:t>
            </a:r>
            <a:r>
              <a:rPr lang="nl-NL" sz="2200" dirty="0">
                <a:latin typeface="Bree Lt" panose="02000503000000020004" pitchFamily="2" charset="0"/>
                <a:cs typeface="Calibri Light" panose="020F0302020204030204" pitchFamily="34" charset="0"/>
              </a:rPr>
              <a:t> Aa, de Groote Aa, de Tongelreep, de </a:t>
            </a:r>
            <a:r>
              <a:rPr lang="nl-NL" sz="2200" dirty="0" err="1">
                <a:latin typeface="Bree Lt" panose="02000503000000020004" pitchFamily="2" charset="0"/>
                <a:cs typeface="Calibri Light" panose="020F0302020204030204" pitchFamily="34" charset="0"/>
              </a:rPr>
              <a:t>Sterkselse</a:t>
            </a:r>
            <a:r>
              <a:rPr lang="nl-NL" sz="2200" dirty="0">
                <a:latin typeface="Bree Lt" panose="02000503000000020004" pitchFamily="2" charset="0"/>
                <a:cs typeface="Calibri Light" panose="020F0302020204030204" pitchFamily="34" charset="0"/>
              </a:rPr>
              <a:t> Aa en de Kleine Dommel. </a:t>
            </a:r>
          </a:p>
          <a:p>
            <a:pPr>
              <a:buFont typeface="Wingdings" panose="05000000000000000000" pitchFamily="2" charset="2"/>
              <a:buChar char="Ø"/>
            </a:pPr>
            <a:r>
              <a:rPr lang="nl-NL" sz="2200" dirty="0">
                <a:latin typeface="Bree Lt" panose="02000503000000020004" pitchFamily="2" charset="0"/>
                <a:cs typeface="Calibri Light" panose="020F0302020204030204" pitchFamily="34" charset="0"/>
              </a:rPr>
              <a:t>Onze Brabantse beken noemt men </a:t>
            </a:r>
            <a:r>
              <a:rPr lang="nl-NL" sz="2200" u="sng" dirty="0">
                <a:latin typeface="Bree Lt" panose="02000503000000020004" pitchFamily="2" charset="0"/>
                <a:cs typeface="Calibri Light" panose="020F0302020204030204" pitchFamily="34" charset="0"/>
              </a:rPr>
              <a:t>laaglandbeken</a:t>
            </a:r>
            <a:r>
              <a:rPr lang="nl-NL" sz="2200" dirty="0">
                <a:latin typeface="Bree Lt" panose="02000503000000020004" pitchFamily="2" charset="0"/>
                <a:cs typeface="Calibri Light" panose="020F0302020204030204" pitchFamily="34" charset="0"/>
              </a:rPr>
              <a:t>.</a:t>
            </a:r>
          </a:p>
          <a:p>
            <a:endParaRPr lang="nl-NL" dirty="0">
              <a:latin typeface="Calibri Light" panose="020F0302020204030204" pitchFamily="34" charset="0"/>
              <a:cs typeface="Calibri Light" panose="020F0302020204030204" pitchFamily="34" charset="0"/>
            </a:endParaRPr>
          </a:p>
        </p:txBody>
      </p:sp>
      <p:pic>
        <p:nvPicPr>
          <p:cNvPr id="8" name="Afbeelding 7">
            <a:extLst>
              <a:ext uri="{FF2B5EF4-FFF2-40B4-BE49-F238E27FC236}">
                <a16:creationId xmlns:a16="http://schemas.microsoft.com/office/drawing/2014/main" id="{B1BF6C38-1FFE-4F2C-9359-7F7169BC10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05169" y="1201615"/>
            <a:ext cx="4898154" cy="3244232"/>
          </a:xfrm>
          <a:prstGeom prst="rect">
            <a:avLst/>
          </a:prstGeom>
        </p:spPr>
      </p:pic>
      <p:sp>
        <p:nvSpPr>
          <p:cNvPr id="2" name="Tijdelijke aanduiding voor datum 1">
            <a:extLst>
              <a:ext uri="{FF2B5EF4-FFF2-40B4-BE49-F238E27FC236}">
                <a16:creationId xmlns:a16="http://schemas.microsoft.com/office/drawing/2014/main" id="{5E72F5C7-CBE5-4FE6-96C5-54DA4E163255}"/>
              </a:ext>
            </a:extLst>
          </p:cNvPr>
          <p:cNvSpPr>
            <a:spLocks noGrp="1"/>
          </p:cNvSpPr>
          <p:nvPr>
            <p:ph type="dt" sz="half" idx="4294967295"/>
          </p:nvPr>
        </p:nvSpPr>
        <p:spPr>
          <a:xfrm>
            <a:off x="628650" y="4842522"/>
            <a:ext cx="2057400" cy="273844"/>
          </a:xfrm>
        </p:spPr>
        <p:txBody>
          <a:bodyPr/>
          <a:lstStyle/>
          <a:p>
            <a:fld id="{7E230F11-3307-4387-9660-37C2B3953DCB}" type="datetime1">
              <a:rPr lang="nl-NL" smtClean="0"/>
              <a:t>15-10-2022</a:t>
            </a:fld>
            <a:endParaRPr lang="nl-NL"/>
          </a:p>
        </p:txBody>
      </p:sp>
      <p:sp>
        <p:nvSpPr>
          <p:cNvPr id="4" name="Tijdelijke aanduiding voor dianummer 3">
            <a:extLst>
              <a:ext uri="{FF2B5EF4-FFF2-40B4-BE49-F238E27FC236}">
                <a16:creationId xmlns:a16="http://schemas.microsoft.com/office/drawing/2014/main" id="{480D60E0-7B7F-4B96-8C30-6575F6C92585}"/>
              </a:ext>
            </a:extLst>
          </p:cNvPr>
          <p:cNvSpPr>
            <a:spLocks noGrp="1"/>
          </p:cNvSpPr>
          <p:nvPr>
            <p:ph type="sldNum" sz="quarter" idx="4294967295"/>
          </p:nvPr>
        </p:nvSpPr>
        <p:spPr>
          <a:xfrm>
            <a:off x="6457950" y="4842522"/>
            <a:ext cx="2057400" cy="273844"/>
          </a:xfrm>
        </p:spPr>
        <p:txBody>
          <a:bodyPr/>
          <a:lstStyle/>
          <a:p>
            <a:fld id="{D535107F-FF34-C64A-B46A-27C307F2FD84}" type="slidenum">
              <a:rPr lang="nl-NL" smtClean="0"/>
              <a:t>29</a:t>
            </a:fld>
            <a:endParaRPr lang="nl-NL"/>
          </a:p>
        </p:txBody>
      </p:sp>
    </p:spTree>
    <p:extLst>
      <p:ext uri="{BB962C8B-B14F-4D97-AF65-F5344CB8AC3E}">
        <p14:creationId xmlns:p14="http://schemas.microsoft.com/office/powerpoint/2010/main" val="137005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latin typeface="Bree Rg" panose="02000503000000020004" pitchFamily="2" charset="0"/>
              </a:rPr>
              <a:t>LESDOELEN</a:t>
            </a:r>
          </a:p>
        </p:txBody>
      </p:sp>
      <p:sp>
        <p:nvSpPr>
          <p:cNvPr id="3" name="Tijdelijke aanduiding voor inhoud 2"/>
          <p:cNvSpPr>
            <a:spLocks noGrp="1"/>
          </p:cNvSpPr>
          <p:nvPr>
            <p:ph idx="1"/>
          </p:nvPr>
        </p:nvSpPr>
        <p:spPr/>
        <p:txBody>
          <a:bodyPr/>
          <a:lstStyle/>
          <a:p>
            <a:pPr marL="0" indent="0">
              <a:buNone/>
            </a:pPr>
            <a:r>
              <a:rPr lang="nl-NL" sz="2200" cap="none" dirty="0">
                <a:latin typeface="Bree Lt" panose="02000503000000020004" pitchFamily="2" charset="0"/>
                <a:cs typeface="Calibri Light" panose="020F0302020204030204" pitchFamily="34" charset="0"/>
              </a:rPr>
              <a:t>In dit project van het IVN Heeze-Leende leer je heel veel over </a:t>
            </a:r>
            <a:r>
              <a:rPr lang="nl-NL" sz="2200" u="sng" cap="none" dirty="0">
                <a:latin typeface="Bree Lt" panose="02000503000000020004" pitchFamily="2" charset="0"/>
                <a:cs typeface="Calibri Light" panose="020F0302020204030204" pitchFamily="34" charset="0"/>
              </a:rPr>
              <a:t>water.</a:t>
            </a:r>
            <a:r>
              <a:rPr lang="nl-NL" sz="2200" cap="none" dirty="0">
                <a:latin typeface="Bree Lt" panose="02000503000000020004" pitchFamily="2" charset="0"/>
                <a:cs typeface="Calibri Light" panose="020F0302020204030204" pitchFamily="34" charset="0"/>
              </a:rPr>
              <a:t> </a:t>
            </a:r>
          </a:p>
          <a:p>
            <a:pPr marL="0" indent="0">
              <a:buNone/>
            </a:pPr>
            <a:r>
              <a:rPr lang="nl-NL" sz="2200" cap="none" dirty="0">
                <a:latin typeface="Bree Lt" panose="02000503000000020004" pitchFamily="2" charset="0"/>
                <a:cs typeface="Calibri Light" panose="020F0302020204030204" pitchFamily="34" charset="0"/>
              </a:rPr>
              <a:t>Je leert:</a:t>
            </a:r>
          </a:p>
          <a:p>
            <a:pPr lvl="0">
              <a:buFont typeface="Wingdings" panose="05000000000000000000" pitchFamily="2" charset="2"/>
              <a:buChar char="Ø"/>
            </a:pPr>
            <a:r>
              <a:rPr lang="nl-NL" sz="2200" cap="none" dirty="0">
                <a:latin typeface="Bree Lt" panose="02000503000000020004" pitchFamily="2" charset="0"/>
                <a:cs typeface="Calibri Light" panose="020F0302020204030204" pitchFamily="34" charset="0"/>
              </a:rPr>
              <a:t>over de vormen van water (deel 1);</a:t>
            </a:r>
          </a:p>
          <a:p>
            <a:pPr lvl="0">
              <a:buFont typeface="Wingdings" panose="05000000000000000000" pitchFamily="2" charset="2"/>
              <a:buChar char="Ø"/>
            </a:pPr>
            <a:r>
              <a:rPr lang="nl-NL" sz="2200" cap="none" dirty="0">
                <a:latin typeface="Bree Lt" panose="02000503000000020004" pitchFamily="2" charset="0"/>
                <a:cs typeface="Calibri Light" panose="020F0302020204030204" pitchFamily="34" charset="0"/>
              </a:rPr>
              <a:t>over de waterkringloop (deel 2); </a:t>
            </a:r>
          </a:p>
          <a:p>
            <a:pPr lvl="0">
              <a:buFont typeface="Wingdings" panose="05000000000000000000" pitchFamily="2" charset="2"/>
              <a:buChar char="Ø"/>
            </a:pPr>
            <a:r>
              <a:rPr lang="nl-NL" sz="2200" cap="none" dirty="0">
                <a:latin typeface="Bree Lt" panose="02000503000000020004" pitchFamily="2" charset="0"/>
                <a:cs typeface="Calibri Light" panose="020F0302020204030204" pitchFamily="34" charset="0"/>
              </a:rPr>
              <a:t>over het leven in (sloot)water (deel 3); </a:t>
            </a:r>
          </a:p>
          <a:p>
            <a:pPr lvl="0">
              <a:buFont typeface="Wingdings" panose="05000000000000000000" pitchFamily="2" charset="2"/>
              <a:buChar char="Ø"/>
            </a:pPr>
            <a:r>
              <a:rPr lang="nl-NL" sz="2200" cap="none" dirty="0">
                <a:latin typeface="Bree Lt" panose="02000503000000020004" pitchFamily="2" charset="0"/>
                <a:cs typeface="Calibri Light" panose="020F0302020204030204" pitchFamily="34" charset="0"/>
              </a:rPr>
              <a:t>over afvalwater en hoe dit kan worden schoongemaakt (deel 4) en </a:t>
            </a:r>
          </a:p>
          <a:p>
            <a:pPr lvl="0">
              <a:buFont typeface="Wingdings" panose="05000000000000000000" pitchFamily="2" charset="2"/>
              <a:buChar char="Ø"/>
            </a:pPr>
            <a:r>
              <a:rPr lang="nl-NL" sz="2200" cap="none" dirty="0">
                <a:latin typeface="Bree Lt" panose="02000503000000020004" pitchFamily="2" charset="0"/>
                <a:cs typeface="Calibri Light" panose="020F0302020204030204" pitchFamily="34" charset="0"/>
              </a:rPr>
              <a:t>over de beken in Leende, Heeze en Sterksel (deel 5).</a:t>
            </a:r>
          </a:p>
          <a:p>
            <a:pPr marL="285750" indent="-285750">
              <a:buFont typeface="Wingdings" panose="05000000000000000000" pitchFamily="2" charset="2"/>
              <a:buChar char="Ø"/>
            </a:pPr>
            <a:endParaRPr lang="nl-NL" dirty="0">
              <a:latin typeface="Bree Lt" panose="02000503000000020004" pitchFamily="2" charset="0"/>
            </a:endParaRPr>
          </a:p>
        </p:txBody>
      </p:sp>
      <p:sp>
        <p:nvSpPr>
          <p:cNvPr id="2" name="Tijdelijke aanduiding voor datum 1">
            <a:extLst>
              <a:ext uri="{FF2B5EF4-FFF2-40B4-BE49-F238E27FC236}">
                <a16:creationId xmlns:a16="http://schemas.microsoft.com/office/drawing/2014/main" id="{561A943C-9243-4449-922E-9F3BB865BF70}"/>
              </a:ext>
            </a:extLst>
          </p:cNvPr>
          <p:cNvSpPr>
            <a:spLocks noGrp="1"/>
          </p:cNvSpPr>
          <p:nvPr>
            <p:ph type="dt" sz="half" idx="4294967295"/>
          </p:nvPr>
        </p:nvSpPr>
        <p:spPr>
          <a:xfrm>
            <a:off x="628650" y="4842522"/>
            <a:ext cx="2057400" cy="273844"/>
          </a:xfrm>
        </p:spPr>
        <p:txBody>
          <a:bodyPr/>
          <a:lstStyle/>
          <a:p>
            <a:fld id="{F35F702C-0002-40FD-95BD-BD408657F2A7}" type="datetime1">
              <a:rPr lang="nl-NL" smtClean="0"/>
              <a:t>15-10-2022</a:t>
            </a:fld>
            <a:endParaRPr lang="nl-NL"/>
          </a:p>
        </p:txBody>
      </p:sp>
      <p:sp>
        <p:nvSpPr>
          <p:cNvPr id="6" name="Tijdelijke aanduiding voor dianummer 5">
            <a:extLst>
              <a:ext uri="{FF2B5EF4-FFF2-40B4-BE49-F238E27FC236}">
                <a16:creationId xmlns:a16="http://schemas.microsoft.com/office/drawing/2014/main" id="{3D775030-EE8D-46F5-8BBF-A2DA719F4CD9}"/>
              </a:ext>
            </a:extLst>
          </p:cNvPr>
          <p:cNvSpPr>
            <a:spLocks noGrp="1"/>
          </p:cNvSpPr>
          <p:nvPr>
            <p:ph type="sldNum" sz="quarter" idx="4294967295"/>
          </p:nvPr>
        </p:nvSpPr>
        <p:spPr>
          <a:xfrm>
            <a:off x="6457950" y="4842522"/>
            <a:ext cx="2057400" cy="273844"/>
          </a:xfrm>
        </p:spPr>
        <p:txBody>
          <a:bodyPr/>
          <a:lstStyle/>
          <a:p>
            <a:fld id="{D535107F-FF34-C64A-B46A-27C307F2FD84}" type="slidenum">
              <a:rPr lang="nl-NL" smtClean="0"/>
              <a:t>3</a:t>
            </a:fld>
            <a:endParaRPr lang="nl-NL"/>
          </a:p>
        </p:txBody>
      </p:sp>
    </p:spTree>
    <p:extLst>
      <p:ext uri="{BB962C8B-B14F-4D97-AF65-F5344CB8AC3E}">
        <p14:creationId xmlns:p14="http://schemas.microsoft.com/office/powerpoint/2010/main" val="94548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b="1" dirty="0">
                <a:latin typeface="Bree Rg" panose="02000503000000020004" pitchFamily="2" charset="0"/>
              </a:rPr>
              <a:t>BUITENOPDRACHT</a:t>
            </a:r>
          </a:p>
        </p:txBody>
      </p:sp>
      <p:sp>
        <p:nvSpPr>
          <p:cNvPr id="5" name="Tijdelijke aanduiding voor inhoud 2">
            <a:extLst>
              <a:ext uri="{FF2B5EF4-FFF2-40B4-BE49-F238E27FC236}">
                <a16:creationId xmlns:a16="http://schemas.microsoft.com/office/drawing/2014/main" id="{9D8F86EF-64F6-4EC6-B6D4-78D2AB329CFE}"/>
              </a:ext>
            </a:extLst>
          </p:cNvPr>
          <p:cNvSpPr txBox="1">
            <a:spLocks/>
          </p:cNvSpPr>
          <p:nvPr/>
        </p:nvSpPr>
        <p:spPr>
          <a:xfrm>
            <a:off x="439147" y="859696"/>
            <a:ext cx="7772870" cy="3424107"/>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1600" kern="1200">
                <a:solidFill>
                  <a:schemeClr val="tx1"/>
                </a:solidFill>
                <a:latin typeface="Arial" charset="0"/>
                <a:ea typeface="Arial" charset="0"/>
                <a:cs typeface="Arial"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nl-NL" sz="1800" dirty="0">
                <a:latin typeface="Bree Lt" panose="02000503000000020004" pitchFamily="2" charset="0"/>
              </a:rPr>
              <a:t>Ga op zoek naar een Beek in Heeze, Leende of </a:t>
            </a:r>
            <a:r>
              <a:rPr lang="nl-NL" sz="1800" dirty="0" err="1">
                <a:latin typeface="Bree Lt" panose="02000503000000020004" pitchFamily="2" charset="0"/>
              </a:rPr>
              <a:t>SterkseL</a:t>
            </a:r>
            <a:endParaRPr lang="nl-NL" sz="1800" dirty="0">
              <a:latin typeface="Bree Lt" panose="02000503000000020004" pitchFamily="2" charset="0"/>
            </a:endParaRPr>
          </a:p>
          <a:p>
            <a:pPr>
              <a:buFont typeface="Wingdings" panose="05000000000000000000" pitchFamily="2" charset="2"/>
              <a:buChar char="Ø"/>
            </a:pPr>
            <a:r>
              <a:rPr lang="nl-NL" sz="1800" dirty="0">
                <a:latin typeface="Bree Lt" panose="02000503000000020004" pitchFamily="2" charset="0"/>
              </a:rPr>
              <a:t>Wat Heb je Nodig? </a:t>
            </a:r>
          </a:p>
          <a:p>
            <a:pPr lvl="1">
              <a:buFont typeface="Wingdings" panose="05000000000000000000" pitchFamily="2" charset="2"/>
              <a:buChar char="Ø"/>
            </a:pPr>
            <a:r>
              <a:rPr lang="nl-NL" sz="1800" dirty="0">
                <a:latin typeface="Bree Lt" panose="02000503000000020004" pitchFamily="2" charset="0"/>
              </a:rPr>
              <a:t>Laarzen en (als je dat hebt) een schepnetje en emmer.</a:t>
            </a:r>
          </a:p>
          <a:p>
            <a:pPr>
              <a:buFont typeface="Wingdings" panose="05000000000000000000" pitchFamily="2" charset="2"/>
              <a:buChar char="Ø"/>
            </a:pPr>
            <a:r>
              <a:rPr lang="nl-NL" sz="1800" dirty="0">
                <a:latin typeface="Bree Lt" panose="02000503000000020004" pitchFamily="2" charset="0"/>
              </a:rPr>
              <a:t>Wat ga je doen? </a:t>
            </a:r>
          </a:p>
          <a:p>
            <a:pPr lvl="1">
              <a:buFont typeface="Wingdings" panose="05000000000000000000" pitchFamily="2" charset="2"/>
              <a:buChar char="Ø"/>
            </a:pPr>
            <a:r>
              <a:rPr lang="nl-NL" sz="1800" dirty="0">
                <a:latin typeface="Bree Lt" panose="02000503000000020004" pitchFamily="2" charset="0"/>
              </a:rPr>
              <a:t>Maak een foto van jezelf bij de beek en stuur deze naar je Juf of Mees. Vertel erbij welke beek het is.</a:t>
            </a:r>
          </a:p>
          <a:p>
            <a:pPr lvl="1">
              <a:buFont typeface="Wingdings" panose="05000000000000000000" pitchFamily="2" charset="2"/>
              <a:buChar char="Ø"/>
            </a:pPr>
            <a:r>
              <a:rPr lang="nl-NL" sz="1800" dirty="0">
                <a:latin typeface="Bree Lt" panose="02000503000000020004" pitchFamily="2" charset="0"/>
              </a:rPr>
              <a:t>Zoek naar Waterplanten en Waterdiertjes en Teken ze na. Weet je ook hoe ze heten? </a:t>
            </a:r>
            <a:r>
              <a:rPr lang="nl-NL" sz="1400" dirty="0">
                <a:latin typeface="Bree Lt" panose="02000503000000020004" pitchFamily="2" charset="0"/>
              </a:rPr>
              <a:t>(Tip: Gebruik de zoekkaarten op de volgende dia’s!) </a:t>
            </a:r>
          </a:p>
        </p:txBody>
      </p:sp>
      <p:pic>
        <p:nvPicPr>
          <p:cNvPr id="2" name="Afbeelding 1" descr="Water Lily PNG HD | PNG All">
            <a:extLst>
              <a:ext uri="{FF2B5EF4-FFF2-40B4-BE49-F238E27FC236}">
                <a16:creationId xmlns:a16="http://schemas.microsoft.com/office/drawing/2014/main" id="{31EDA158-B080-48A8-B2A6-83309D3F6D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389860"/>
            <a:ext cx="3851920" cy="1708950"/>
          </a:xfrm>
          <a:prstGeom prst="rect">
            <a:avLst/>
          </a:prstGeom>
        </p:spPr>
      </p:pic>
      <p:sp>
        <p:nvSpPr>
          <p:cNvPr id="3" name="Tijdelijke aanduiding voor datum 2">
            <a:extLst>
              <a:ext uri="{FF2B5EF4-FFF2-40B4-BE49-F238E27FC236}">
                <a16:creationId xmlns:a16="http://schemas.microsoft.com/office/drawing/2014/main" id="{5CEE0829-56B4-4A6F-8883-11FC8B52D881}"/>
              </a:ext>
            </a:extLst>
          </p:cNvPr>
          <p:cNvSpPr>
            <a:spLocks noGrp="1"/>
          </p:cNvSpPr>
          <p:nvPr>
            <p:ph type="dt" sz="half" idx="4294967295"/>
          </p:nvPr>
        </p:nvSpPr>
        <p:spPr>
          <a:xfrm>
            <a:off x="628650" y="4842522"/>
            <a:ext cx="2057400" cy="273844"/>
          </a:xfrm>
        </p:spPr>
        <p:txBody>
          <a:bodyPr/>
          <a:lstStyle/>
          <a:p>
            <a:fld id="{ECA68EF2-3C49-46B1-9C6C-3B259486BFEB}" type="datetime1">
              <a:rPr lang="nl-NL" smtClean="0"/>
              <a:t>15-10-2022</a:t>
            </a:fld>
            <a:endParaRPr lang="nl-NL"/>
          </a:p>
        </p:txBody>
      </p:sp>
      <p:sp>
        <p:nvSpPr>
          <p:cNvPr id="7" name="Tijdelijke aanduiding voor dianummer 6">
            <a:extLst>
              <a:ext uri="{FF2B5EF4-FFF2-40B4-BE49-F238E27FC236}">
                <a16:creationId xmlns:a16="http://schemas.microsoft.com/office/drawing/2014/main" id="{A3E9F7D8-D6E4-4427-BD5D-6363B21C377B}"/>
              </a:ext>
            </a:extLst>
          </p:cNvPr>
          <p:cNvSpPr>
            <a:spLocks noGrp="1"/>
          </p:cNvSpPr>
          <p:nvPr>
            <p:ph type="sldNum" sz="quarter" idx="4294967295"/>
          </p:nvPr>
        </p:nvSpPr>
        <p:spPr>
          <a:xfrm>
            <a:off x="6457950" y="4842522"/>
            <a:ext cx="2057400" cy="273844"/>
          </a:xfrm>
        </p:spPr>
        <p:txBody>
          <a:bodyPr/>
          <a:lstStyle/>
          <a:p>
            <a:fld id="{D535107F-FF34-C64A-B46A-27C307F2FD84}" type="slidenum">
              <a:rPr lang="nl-NL" smtClean="0"/>
              <a:t>30</a:t>
            </a:fld>
            <a:endParaRPr lang="nl-NL"/>
          </a:p>
        </p:txBody>
      </p:sp>
    </p:spTree>
    <p:extLst>
      <p:ext uri="{BB962C8B-B14F-4D97-AF65-F5344CB8AC3E}">
        <p14:creationId xmlns:p14="http://schemas.microsoft.com/office/powerpoint/2010/main" val="760592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3">
            <a:extLst>
              <a:ext uri="{FF2B5EF4-FFF2-40B4-BE49-F238E27FC236}">
                <a16:creationId xmlns:a16="http://schemas.microsoft.com/office/drawing/2014/main" id="{B64B623A-A969-439D-BDE8-317C97B5ED3F}"/>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744061" y="0"/>
            <a:ext cx="7280030" cy="5143500"/>
          </a:xfrm>
        </p:spPr>
      </p:pic>
      <p:sp>
        <p:nvSpPr>
          <p:cNvPr id="2" name="Tijdelijke aanduiding voor datum 1">
            <a:extLst>
              <a:ext uri="{FF2B5EF4-FFF2-40B4-BE49-F238E27FC236}">
                <a16:creationId xmlns:a16="http://schemas.microsoft.com/office/drawing/2014/main" id="{DCFE1AEE-2330-41C5-B965-5ECC0BEBA44A}"/>
              </a:ext>
            </a:extLst>
          </p:cNvPr>
          <p:cNvSpPr>
            <a:spLocks noGrp="1"/>
          </p:cNvSpPr>
          <p:nvPr>
            <p:ph type="dt" sz="half" idx="4294967295"/>
          </p:nvPr>
        </p:nvSpPr>
        <p:spPr>
          <a:xfrm>
            <a:off x="628650" y="4842522"/>
            <a:ext cx="2057400" cy="273844"/>
          </a:xfrm>
        </p:spPr>
        <p:txBody>
          <a:bodyPr/>
          <a:lstStyle/>
          <a:p>
            <a:fld id="{5FBFF568-B886-4DA6-BEC9-B6D1E9E6D017}" type="datetime1">
              <a:rPr lang="nl-NL" smtClean="0"/>
              <a:t>15-10-2022</a:t>
            </a:fld>
            <a:endParaRPr lang="nl-NL"/>
          </a:p>
        </p:txBody>
      </p:sp>
      <p:sp>
        <p:nvSpPr>
          <p:cNvPr id="4" name="Tijdelijke aanduiding voor dianummer 3">
            <a:extLst>
              <a:ext uri="{FF2B5EF4-FFF2-40B4-BE49-F238E27FC236}">
                <a16:creationId xmlns:a16="http://schemas.microsoft.com/office/drawing/2014/main" id="{8B2DB658-1794-4F1B-89B5-F9FE1B574BA7}"/>
              </a:ext>
            </a:extLst>
          </p:cNvPr>
          <p:cNvSpPr>
            <a:spLocks noGrp="1"/>
          </p:cNvSpPr>
          <p:nvPr>
            <p:ph type="sldNum" sz="quarter" idx="4294967295"/>
          </p:nvPr>
        </p:nvSpPr>
        <p:spPr>
          <a:xfrm>
            <a:off x="6457950" y="4842522"/>
            <a:ext cx="2057400" cy="273844"/>
          </a:xfrm>
        </p:spPr>
        <p:txBody>
          <a:bodyPr/>
          <a:lstStyle/>
          <a:p>
            <a:fld id="{D535107F-FF34-C64A-B46A-27C307F2FD84}" type="slidenum">
              <a:rPr lang="nl-NL" smtClean="0"/>
              <a:t>31</a:t>
            </a:fld>
            <a:endParaRPr lang="nl-NL"/>
          </a:p>
        </p:txBody>
      </p:sp>
    </p:spTree>
    <p:extLst>
      <p:ext uri="{BB962C8B-B14F-4D97-AF65-F5344CB8AC3E}">
        <p14:creationId xmlns:p14="http://schemas.microsoft.com/office/powerpoint/2010/main" val="1388028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3">
            <a:extLst>
              <a:ext uri="{FF2B5EF4-FFF2-40B4-BE49-F238E27FC236}">
                <a16:creationId xmlns:a16="http://schemas.microsoft.com/office/drawing/2014/main" id="{C42C2303-EE76-4A9A-BBAF-967CA4B968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2369" y="0"/>
            <a:ext cx="7711285" cy="5143500"/>
          </a:xfrm>
          <a:prstGeom prst="rect">
            <a:avLst/>
          </a:prstGeom>
        </p:spPr>
      </p:pic>
      <p:sp>
        <p:nvSpPr>
          <p:cNvPr id="2" name="Tijdelijke aanduiding voor datum 1">
            <a:extLst>
              <a:ext uri="{FF2B5EF4-FFF2-40B4-BE49-F238E27FC236}">
                <a16:creationId xmlns:a16="http://schemas.microsoft.com/office/drawing/2014/main" id="{5625CEC0-3AA9-4799-8148-6D514A18E927}"/>
              </a:ext>
            </a:extLst>
          </p:cNvPr>
          <p:cNvSpPr>
            <a:spLocks noGrp="1"/>
          </p:cNvSpPr>
          <p:nvPr>
            <p:ph type="dt" sz="half" idx="4294967295"/>
          </p:nvPr>
        </p:nvSpPr>
        <p:spPr>
          <a:xfrm>
            <a:off x="628650" y="4842522"/>
            <a:ext cx="2057400" cy="273844"/>
          </a:xfrm>
        </p:spPr>
        <p:txBody>
          <a:bodyPr/>
          <a:lstStyle/>
          <a:p>
            <a:fld id="{36C360BC-9B9D-4EAD-BD3C-1E3FED84544F}" type="datetime1">
              <a:rPr lang="nl-NL" smtClean="0"/>
              <a:t>15-10-2022</a:t>
            </a:fld>
            <a:endParaRPr lang="nl-NL"/>
          </a:p>
        </p:txBody>
      </p:sp>
      <p:sp>
        <p:nvSpPr>
          <p:cNvPr id="4" name="Tijdelijke aanduiding voor dianummer 3">
            <a:extLst>
              <a:ext uri="{FF2B5EF4-FFF2-40B4-BE49-F238E27FC236}">
                <a16:creationId xmlns:a16="http://schemas.microsoft.com/office/drawing/2014/main" id="{8FCA69E3-579A-486F-B07F-F7F9687E3B7F}"/>
              </a:ext>
            </a:extLst>
          </p:cNvPr>
          <p:cNvSpPr>
            <a:spLocks noGrp="1"/>
          </p:cNvSpPr>
          <p:nvPr>
            <p:ph type="sldNum" sz="quarter" idx="4294967295"/>
          </p:nvPr>
        </p:nvSpPr>
        <p:spPr>
          <a:xfrm>
            <a:off x="6457950" y="4842522"/>
            <a:ext cx="2057400" cy="273844"/>
          </a:xfrm>
        </p:spPr>
        <p:txBody>
          <a:bodyPr/>
          <a:lstStyle/>
          <a:p>
            <a:fld id="{D535107F-FF34-C64A-B46A-27C307F2FD84}" type="slidenum">
              <a:rPr lang="nl-NL" smtClean="0"/>
              <a:t>32</a:t>
            </a:fld>
            <a:endParaRPr lang="nl-NL"/>
          </a:p>
        </p:txBody>
      </p:sp>
    </p:spTree>
    <p:extLst>
      <p:ext uri="{BB962C8B-B14F-4D97-AF65-F5344CB8AC3E}">
        <p14:creationId xmlns:p14="http://schemas.microsoft.com/office/powerpoint/2010/main" val="1160115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DE56C7B-4D44-46D1-94E6-C05790196F95}"/>
              </a:ext>
            </a:extLst>
          </p:cNvPr>
          <p:cNvPicPr/>
          <p:nvPr/>
        </p:nvPicPr>
        <p:blipFill>
          <a:blip r:embed="rId2">
            <a:extLst>
              <a:ext uri="{28A0092B-C50C-407E-A947-70E740481C1C}">
                <a14:useLocalDpi xmlns:a14="http://schemas.microsoft.com/office/drawing/2010/main"/>
              </a:ext>
            </a:extLst>
          </a:blip>
          <a:stretch>
            <a:fillRect/>
          </a:stretch>
        </p:blipFill>
        <p:spPr>
          <a:xfrm>
            <a:off x="3980124" y="113341"/>
            <a:ext cx="4747298" cy="1872208"/>
          </a:xfrm>
          <a:prstGeom prst="rect">
            <a:avLst/>
          </a:prstGeom>
        </p:spPr>
      </p:pic>
      <p:pic>
        <p:nvPicPr>
          <p:cNvPr id="7" name="Afbeelding 6" descr="C:\Users\Kolmans\AppData\Local\Microsoft\Windows\INetCacheContent.Word\Achterkant Water.jpg">
            <a:extLst>
              <a:ext uri="{FF2B5EF4-FFF2-40B4-BE49-F238E27FC236}">
                <a16:creationId xmlns:a16="http://schemas.microsoft.com/office/drawing/2014/main" id="{E3305600-64CA-47B3-A039-2B84CFD04506}"/>
              </a:ext>
            </a:extLst>
          </p:cNvPr>
          <p:cNvPicPr/>
          <p:nvPr/>
        </p:nvPicPr>
        <p:blipFill rotWithShape="1">
          <a:blip r:embed="rId3" cstate="email">
            <a:extLst>
              <a:ext uri="{28A0092B-C50C-407E-A947-70E740481C1C}">
                <a14:useLocalDpi xmlns:a14="http://schemas.microsoft.com/office/drawing/2010/main"/>
              </a:ext>
            </a:extLst>
          </a:blip>
          <a:srcRect t="-850"/>
          <a:stretch/>
        </p:blipFill>
        <p:spPr bwMode="auto">
          <a:xfrm>
            <a:off x="70337" y="914398"/>
            <a:ext cx="2426678" cy="4141177"/>
          </a:xfrm>
          <a:prstGeom prst="rect">
            <a:avLst/>
          </a:prstGeom>
          <a:noFill/>
          <a:ln>
            <a:noFill/>
          </a:ln>
          <a:extLst>
            <a:ext uri="{53640926-AAD7-44D8-BBD7-CCE9431645EC}">
              <a14:shadowObscured xmlns:a14="http://schemas.microsoft.com/office/drawing/2010/main"/>
            </a:ext>
          </a:extLst>
        </p:spPr>
      </p:pic>
      <p:sp>
        <p:nvSpPr>
          <p:cNvPr id="3" name="Tijdelijke aanduiding voor datum 2">
            <a:extLst>
              <a:ext uri="{FF2B5EF4-FFF2-40B4-BE49-F238E27FC236}">
                <a16:creationId xmlns:a16="http://schemas.microsoft.com/office/drawing/2014/main" id="{25051929-AE8C-4F4F-B3D2-82D9AD620CAC}"/>
              </a:ext>
            </a:extLst>
          </p:cNvPr>
          <p:cNvSpPr>
            <a:spLocks noGrp="1"/>
          </p:cNvSpPr>
          <p:nvPr>
            <p:ph type="dt" sz="half" idx="4294967295"/>
          </p:nvPr>
        </p:nvSpPr>
        <p:spPr>
          <a:xfrm>
            <a:off x="628650" y="4842522"/>
            <a:ext cx="2057400" cy="273844"/>
          </a:xfrm>
        </p:spPr>
        <p:txBody>
          <a:bodyPr/>
          <a:lstStyle/>
          <a:p>
            <a:fld id="{A5580AEB-8AB4-4F91-BD27-F9340E3CEC73}" type="datetime1">
              <a:rPr lang="nl-NL" smtClean="0"/>
              <a:t>15-10-2022</a:t>
            </a:fld>
            <a:endParaRPr lang="nl-NL"/>
          </a:p>
        </p:txBody>
      </p:sp>
      <p:sp>
        <p:nvSpPr>
          <p:cNvPr id="5" name="Tijdelijke aanduiding voor dianummer 4">
            <a:extLst>
              <a:ext uri="{FF2B5EF4-FFF2-40B4-BE49-F238E27FC236}">
                <a16:creationId xmlns:a16="http://schemas.microsoft.com/office/drawing/2014/main" id="{9A4AE487-0DBD-4F59-9706-818FD97EE778}"/>
              </a:ext>
            </a:extLst>
          </p:cNvPr>
          <p:cNvSpPr>
            <a:spLocks noGrp="1"/>
          </p:cNvSpPr>
          <p:nvPr>
            <p:ph type="sldNum" sz="quarter" idx="4294967295"/>
          </p:nvPr>
        </p:nvSpPr>
        <p:spPr>
          <a:xfrm>
            <a:off x="6457950" y="4842522"/>
            <a:ext cx="2057400" cy="273844"/>
          </a:xfrm>
        </p:spPr>
        <p:txBody>
          <a:bodyPr/>
          <a:lstStyle/>
          <a:p>
            <a:fld id="{D535107F-FF34-C64A-B46A-27C307F2FD84}" type="slidenum">
              <a:rPr lang="nl-NL" smtClean="0"/>
              <a:t>33</a:t>
            </a:fld>
            <a:endParaRPr lang="nl-NL"/>
          </a:p>
        </p:txBody>
      </p:sp>
    </p:spTree>
    <p:extLst>
      <p:ext uri="{BB962C8B-B14F-4D97-AF65-F5344CB8AC3E}">
        <p14:creationId xmlns:p14="http://schemas.microsoft.com/office/powerpoint/2010/main" val="377845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latin typeface="Bree Rg" panose="02000503000000020004" pitchFamily="2" charset="0"/>
              </a:rPr>
              <a:t>Copyright</a:t>
            </a:r>
          </a:p>
        </p:txBody>
      </p:sp>
      <p:sp>
        <p:nvSpPr>
          <p:cNvPr id="3" name="Tijdelijke aanduiding voor inhoud 2"/>
          <p:cNvSpPr>
            <a:spLocks noGrp="1"/>
          </p:cNvSpPr>
          <p:nvPr>
            <p:ph idx="1"/>
          </p:nvPr>
        </p:nvSpPr>
        <p:spPr/>
        <p:txBody>
          <a:bodyPr/>
          <a:lstStyle/>
          <a:p>
            <a:pPr marL="0" indent="0">
              <a:buNone/>
            </a:pPr>
            <a:r>
              <a:rPr lang="nl-NL" sz="1800" dirty="0">
                <a:latin typeface="Bree Lt" panose="02000503000000020004" pitchFamily="2" charset="0"/>
              </a:rPr>
              <a:t>Alle plaatjes, foto’s en teksten in deze presentatie zijn eigendom van IVN Heeze-Leende. Deze mogen NIET worden verveelvoudigd, gekopieerd, gepubliceerd, opgeslagen, aangepast of gebruikt in welke vorm dan ook, online of offline, zonder voorafgaande schriftelijke toestemming van de auteurs (IVN Heeze-Leende Scholenwerk).</a:t>
            </a:r>
          </a:p>
          <a:p>
            <a:pPr marL="2330450" indent="-2330450">
              <a:buNone/>
            </a:pPr>
            <a:r>
              <a:rPr lang="nl-NL" sz="1800" dirty="0">
                <a:latin typeface="Bree Lt" panose="02000503000000020004" pitchFamily="2" charset="0"/>
              </a:rPr>
              <a:t>Contact coördinator: 	</a:t>
            </a:r>
            <a:r>
              <a:rPr lang="nl-NL" sz="1800" dirty="0">
                <a:latin typeface="Bree Lt" panose="02000503000000020004" pitchFamily="2" charset="0"/>
                <a:hlinkClick r:id="rId3"/>
              </a:rPr>
              <a:t>scholenwerk@ivnheezeleende.nl</a:t>
            </a:r>
            <a:endParaRPr lang="nl-NL" sz="1800" dirty="0">
              <a:latin typeface="Bree Lt" panose="02000503000000020004" pitchFamily="2" charset="0"/>
            </a:endParaRPr>
          </a:p>
          <a:p>
            <a:pPr marL="1079500" indent="-1079500">
              <a:buNone/>
            </a:pPr>
            <a:r>
              <a:rPr lang="nl-NL" sz="1800" dirty="0">
                <a:latin typeface="Bree Lt" panose="02000503000000020004" pitchFamily="2" charset="0"/>
              </a:rPr>
              <a:t>Secretariaat IVN Heeze-Leende</a:t>
            </a:r>
          </a:p>
          <a:p>
            <a:pPr marL="2330450" indent="-2330450">
              <a:buNone/>
            </a:pPr>
            <a:r>
              <a:rPr lang="nl-NL" sz="1800" dirty="0">
                <a:latin typeface="Bree Lt" panose="02000503000000020004" pitchFamily="2" charset="0"/>
              </a:rPr>
              <a:t>	</a:t>
            </a:r>
            <a:r>
              <a:rPr lang="nl-NL" sz="1800" dirty="0">
                <a:latin typeface="Bree Lt" panose="02000503000000020004" pitchFamily="2" charset="0"/>
                <a:hlinkClick r:id="rId4"/>
              </a:rPr>
              <a:t>secretariaat@ivnheezeleende.nl</a:t>
            </a:r>
            <a:endParaRPr lang="nl-NL" sz="1800" dirty="0">
              <a:latin typeface="Bree Lt" panose="02000503000000020004" pitchFamily="2" charset="0"/>
            </a:endParaRPr>
          </a:p>
          <a:p>
            <a:pPr marL="2330450" indent="-2330450">
              <a:buNone/>
            </a:pPr>
            <a:r>
              <a:rPr lang="nl-NL" sz="1800" dirty="0">
                <a:latin typeface="Bree Lt" panose="02000503000000020004" pitchFamily="2" charset="0"/>
              </a:rPr>
              <a:t>	tel: 040 - 2264714</a:t>
            </a:r>
          </a:p>
          <a:p>
            <a:pPr marL="1079500" indent="-1079500">
              <a:buNone/>
            </a:pPr>
            <a:endParaRPr lang="nl-NL" sz="1800" dirty="0">
              <a:latin typeface="Bree Lt" panose="02000503000000020004" pitchFamily="2" charset="0"/>
            </a:endParaRPr>
          </a:p>
        </p:txBody>
      </p:sp>
      <p:pic>
        <p:nvPicPr>
          <p:cNvPr id="5" name="Afbeelding 4" descr="Afbeelding met tekst&#10;&#10;Automatisch gegenereerde beschrijving">
            <a:extLst>
              <a:ext uri="{FF2B5EF4-FFF2-40B4-BE49-F238E27FC236}">
                <a16:creationId xmlns:a16="http://schemas.microsoft.com/office/drawing/2014/main" id="{1900507E-3274-4E53-A01E-C1BDFC70A9AE}"/>
              </a:ext>
            </a:extLst>
          </p:cNvPr>
          <p:cNvPicPr>
            <a:picLocks noChangeAspect="1"/>
          </p:cNvPicPr>
          <p:nvPr/>
        </p:nvPicPr>
        <p:blipFill>
          <a:blip r:embed="rId5"/>
          <a:stretch>
            <a:fillRect/>
          </a:stretch>
        </p:blipFill>
        <p:spPr>
          <a:xfrm>
            <a:off x="2913372" y="3936149"/>
            <a:ext cx="2489200" cy="1105019"/>
          </a:xfrm>
          <a:prstGeom prst="rect">
            <a:avLst/>
          </a:prstGeom>
        </p:spPr>
      </p:pic>
      <p:sp>
        <p:nvSpPr>
          <p:cNvPr id="2" name="Tijdelijke aanduiding voor datum 1">
            <a:extLst>
              <a:ext uri="{FF2B5EF4-FFF2-40B4-BE49-F238E27FC236}">
                <a16:creationId xmlns:a16="http://schemas.microsoft.com/office/drawing/2014/main" id="{A9173F99-0803-4811-91BA-9FFDC2A3510D}"/>
              </a:ext>
            </a:extLst>
          </p:cNvPr>
          <p:cNvSpPr>
            <a:spLocks noGrp="1"/>
          </p:cNvSpPr>
          <p:nvPr>
            <p:ph type="dt" sz="half" idx="4294967295"/>
          </p:nvPr>
        </p:nvSpPr>
        <p:spPr>
          <a:xfrm>
            <a:off x="628650" y="4842522"/>
            <a:ext cx="2057400" cy="273844"/>
          </a:xfrm>
        </p:spPr>
        <p:txBody>
          <a:bodyPr/>
          <a:lstStyle/>
          <a:p>
            <a:fld id="{2359354F-7CFC-4413-92C9-D48AC5687A64}" type="datetime1">
              <a:rPr lang="nl-NL" smtClean="0"/>
              <a:t>15-10-2022</a:t>
            </a:fld>
            <a:endParaRPr lang="nl-NL"/>
          </a:p>
        </p:txBody>
      </p:sp>
      <p:sp>
        <p:nvSpPr>
          <p:cNvPr id="7" name="Tijdelijke aanduiding voor dianummer 6">
            <a:extLst>
              <a:ext uri="{FF2B5EF4-FFF2-40B4-BE49-F238E27FC236}">
                <a16:creationId xmlns:a16="http://schemas.microsoft.com/office/drawing/2014/main" id="{AF00BC6C-8E9E-480D-BDC8-1FD197972D3E}"/>
              </a:ext>
            </a:extLst>
          </p:cNvPr>
          <p:cNvSpPr>
            <a:spLocks noGrp="1"/>
          </p:cNvSpPr>
          <p:nvPr>
            <p:ph type="sldNum" sz="quarter" idx="4294967295"/>
          </p:nvPr>
        </p:nvSpPr>
        <p:spPr>
          <a:xfrm>
            <a:off x="6457950" y="4842522"/>
            <a:ext cx="2057400" cy="273844"/>
          </a:xfrm>
        </p:spPr>
        <p:txBody>
          <a:bodyPr/>
          <a:lstStyle/>
          <a:p>
            <a:fld id="{D535107F-FF34-C64A-B46A-27C307F2FD84}" type="slidenum">
              <a:rPr lang="nl-NL" smtClean="0"/>
              <a:t>34</a:t>
            </a:fld>
            <a:endParaRPr lang="nl-NL"/>
          </a:p>
        </p:txBody>
      </p:sp>
    </p:spTree>
    <p:extLst>
      <p:ext uri="{BB962C8B-B14F-4D97-AF65-F5344CB8AC3E}">
        <p14:creationId xmlns:p14="http://schemas.microsoft.com/office/powerpoint/2010/main" val="2513231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latin typeface="Bree Rg" panose="02000503000000020004" pitchFamily="2" charset="0"/>
            </a:endParaRPr>
          </a:p>
        </p:txBody>
      </p:sp>
      <p:sp>
        <p:nvSpPr>
          <p:cNvPr id="3" name="Tijdelijke aanduiding voor inhoud 2"/>
          <p:cNvSpPr>
            <a:spLocks noGrp="1"/>
          </p:cNvSpPr>
          <p:nvPr>
            <p:ph sz="half" idx="1"/>
          </p:nvPr>
        </p:nvSpPr>
        <p:spPr/>
        <p:txBody>
          <a:bodyPr/>
          <a:lstStyle/>
          <a:p>
            <a:endParaRPr lang="nl-NL" dirty="0">
              <a:latin typeface="Bree Lt" panose="02000503000000020004" pitchFamily="2" charset="0"/>
            </a:endParaRPr>
          </a:p>
        </p:txBody>
      </p:sp>
      <p:sp>
        <p:nvSpPr>
          <p:cNvPr id="4" name="Tijdelijke aanduiding voor inhoud 3"/>
          <p:cNvSpPr>
            <a:spLocks noGrp="1"/>
          </p:cNvSpPr>
          <p:nvPr>
            <p:ph sz="half" idx="2"/>
          </p:nvPr>
        </p:nvSpPr>
        <p:spPr/>
        <p:txBody>
          <a:bodyPr/>
          <a:lstStyle/>
          <a:p>
            <a:endParaRPr lang="nl-NL" dirty="0">
              <a:latin typeface="Bree Lt" panose="02000503000000020004" pitchFamily="2" charset="0"/>
            </a:endParaRPr>
          </a:p>
        </p:txBody>
      </p:sp>
      <p:sp>
        <p:nvSpPr>
          <p:cNvPr id="5" name="Tijdelijke aanduiding voor datum 4">
            <a:extLst>
              <a:ext uri="{FF2B5EF4-FFF2-40B4-BE49-F238E27FC236}">
                <a16:creationId xmlns:a16="http://schemas.microsoft.com/office/drawing/2014/main" id="{DFFDF273-4016-4739-AE83-3B711AC6CCD8}"/>
              </a:ext>
            </a:extLst>
          </p:cNvPr>
          <p:cNvSpPr>
            <a:spLocks noGrp="1"/>
          </p:cNvSpPr>
          <p:nvPr>
            <p:ph type="dt" sz="half" idx="10"/>
          </p:nvPr>
        </p:nvSpPr>
        <p:spPr/>
        <p:txBody>
          <a:bodyPr/>
          <a:lstStyle/>
          <a:p>
            <a:fld id="{5A1AC5C8-9572-4DF7-8375-9938420072D5}" type="datetime1">
              <a:rPr lang="nl-NL" smtClean="0"/>
              <a:t>15-10-2022</a:t>
            </a:fld>
            <a:endParaRPr lang="nl-NL"/>
          </a:p>
        </p:txBody>
      </p:sp>
      <p:sp>
        <p:nvSpPr>
          <p:cNvPr id="7" name="Tijdelijke aanduiding voor dianummer 6">
            <a:extLst>
              <a:ext uri="{FF2B5EF4-FFF2-40B4-BE49-F238E27FC236}">
                <a16:creationId xmlns:a16="http://schemas.microsoft.com/office/drawing/2014/main" id="{A7B1160E-950E-4EC8-BA79-262B1D5EE7A5}"/>
              </a:ext>
            </a:extLst>
          </p:cNvPr>
          <p:cNvSpPr>
            <a:spLocks noGrp="1"/>
          </p:cNvSpPr>
          <p:nvPr>
            <p:ph type="sldNum" sz="quarter" idx="12"/>
          </p:nvPr>
        </p:nvSpPr>
        <p:spPr/>
        <p:txBody>
          <a:bodyPr/>
          <a:lstStyle/>
          <a:p>
            <a:fld id="{D535107F-FF34-C64A-B46A-27C307F2FD84}" type="slidenum">
              <a:rPr lang="nl-NL" smtClean="0"/>
              <a:t>35</a:t>
            </a:fld>
            <a:endParaRPr lang="nl-NL"/>
          </a:p>
        </p:txBody>
      </p:sp>
    </p:spTree>
    <p:extLst>
      <p:ext uri="{BB962C8B-B14F-4D97-AF65-F5344CB8AC3E}">
        <p14:creationId xmlns:p14="http://schemas.microsoft.com/office/powerpoint/2010/main" val="13291983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1510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el 9"/>
          <p:cNvSpPr>
            <a:spLocks noGrp="1"/>
          </p:cNvSpPr>
          <p:nvPr>
            <p:ph type="ctrTitle"/>
          </p:nvPr>
        </p:nvSpPr>
        <p:spPr>
          <a:xfrm>
            <a:off x="2256420" y="1269977"/>
            <a:ext cx="5637424" cy="1565893"/>
          </a:xfrm>
        </p:spPr>
        <p:txBody>
          <a:bodyPr/>
          <a:lstStyle/>
          <a:p>
            <a:endParaRPr lang="nl-NL" dirty="0">
              <a:latin typeface="Bree Rg" panose="02000503000000020004" pitchFamily="2" charset="0"/>
            </a:endParaRPr>
          </a:p>
        </p:txBody>
      </p:sp>
      <p:sp>
        <p:nvSpPr>
          <p:cNvPr id="11" name="Ondertitel 10"/>
          <p:cNvSpPr>
            <a:spLocks noGrp="1"/>
          </p:cNvSpPr>
          <p:nvPr>
            <p:ph type="subTitle" idx="1"/>
          </p:nvPr>
        </p:nvSpPr>
        <p:spPr/>
        <p:txBody>
          <a:bodyPr/>
          <a:lstStyle/>
          <a:p>
            <a:endParaRPr lang="nl-NL" dirty="0"/>
          </a:p>
        </p:txBody>
      </p:sp>
      <p:pic>
        <p:nvPicPr>
          <p:cNvPr id="3" name="Afbeelding 2">
            <a:extLst>
              <a:ext uri="{FF2B5EF4-FFF2-40B4-BE49-F238E27FC236}">
                <a16:creationId xmlns:a16="http://schemas.microsoft.com/office/drawing/2014/main" id="{BC9F3488-CD9C-4DD8-B8C6-7BDF15C6871C}"/>
              </a:ext>
            </a:extLst>
          </p:cNvPr>
          <p:cNvPicPr>
            <a:picLocks noChangeAspect="1"/>
          </p:cNvPicPr>
          <p:nvPr/>
        </p:nvPicPr>
        <p:blipFill>
          <a:blip r:embed="rId2"/>
          <a:stretch>
            <a:fillRect/>
          </a:stretch>
        </p:blipFill>
        <p:spPr>
          <a:xfrm>
            <a:off x="6860126" y="4204800"/>
            <a:ext cx="2283874" cy="938700"/>
          </a:xfrm>
          <a:prstGeom prst="rect">
            <a:avLst/>
          </a:prstGeom>
        </p:spPr>
      </p:pic>
      <p:sp>
        <p:nvSpPr>
          <p:cNvPr id="2" name="Tijdelijke aanduiding voor datum 1">
            <a:extLst>
              <a:ext uri="{FF2B5EF4-FFF2-40B4-BE49-F238E27FC236}">
                <a16:creationId xmlns:a16="http://schemas.microsoft.com/office/drawing/2014/main" id="{80EC08FF-058D-4364-95E4-85159591391F}"/>
              </a:ext>
            </a:extLst>
          </p:cNvPr>
          <p:cNvSpPr>
            <a:spLocks noGrp="1"/>
          </p:cNvSpPr>
          <p:nvPr>
            <p:ph type="dt" sz="half" idx="10"/>
          </p:nvPr>
        </p:nvSpPr>
        <p:spPr>
          <a:xfrm>
            <a:off x="232400" y="4842519"/>
            <a:ext cx="2057400" cy="273844"/>
          </a:xfrm>
        </p:spPr>
        <p:txBody>
          <a:bodyPr/>
          <a:lstStyle/>
          <a:p>
            <a:fld id="{48B6BCB0-9421-4861-8B68-0A8737C63E01}" type="datetime1">
              <a:rPr lang="nl-NL" smtClean="0"/>
              <a:t>15-10-2022</a:t>
            </a:fld>
            <a:endParaRPr lang="nl-NL"/>
          </a:p>
        </p:txBody>
      </p:sp>
      <p:sp>
        <p:nvSpPr>
          <p:cNvPr id="5" name="Tijdelijke aanduiding voor dianummer 4">
            <a:extLst>
              <a:ext uri="{FF2B5EF4-FFF2-40B4-BE49-F238E27FC236}">
                <a16:creationId xmlns:a16="http://schemas.microsoft.com/office/drawing/2014/main" id="{B706491F-BAFA-46B2-8129-CE9FDAB26C29}"/>
              </a:ext>
            </a:extLst>
          </p:cNvPr>
          <p:cNvSpPr>
            <a:spLocks noGrp="1"/>
          </p:cNvSpPr>
          <p:nvPr>
            <p:ph type="sldNum" sz="quarter" idx="12"/>
          </p:nvPr>
        </p:nvSpPr>
        <p:spPr>
          <a:xfrm>
            <a:off x="6867685" y="4842519"/>
            <a:ext cx="2057400" cy="273844"/>
          </a:xfrm>
        </p:spPr>
        <p:txBody>
          <a:bodyPr/>
          <a:lstStyle/>
          <a:p>
            <a:fld id="{D535107F-FF34-C64A-B46A-27C307F2FD84}" type="slidenum">
              <a:rPr lang="nl-NL" smtClean="0"/>
              <a:pPr/>
              <a:t>37</a:t>
            </a:fld>
            <a:endParaRPr lang="nl-NL"/>
          </a:p>
        </p:txBody>
      </p:sp>
    </p:spTree>
    <p:extLst>
      <p:ext uri="{BB962C8B-B14F-4D97-AF65-F5344CB8AC3E}">
        <p14:creationId xmlns:p14="http://schemas.microsoft.com/office/powerpoint/2010/main" val="90506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endParaRPr lang="nl-NL" b="1">
              <a:latin typeface="Bree Rg" panose="02000503000000020004" pitchFamily="2" charset="0"/>
            </a:endParaRPr>
          </a:p>
        </p:txBody>
      </p:sp>
      <p:sp>
        <p:nvSpPr>
          <p:cNvPr id="9" name="Ondertitel 8"/>
          <p:cNvSpPr>
            <a:spLocks noGrp="1"/>
          </p:cNvSpPr>
          <p:nvPr>
            <p:ph type="subTitle" idx="1"/>
          </p:nvPr>
        </p:nvSpPr>
        <p:spPr/>
        <p:txBody>
          <a:bodyPr/>
          <a:lstStyle/>
          <a:p>
            <a:endParaRPr lang="nl-NL">
              <a:latin typeface="Bree Rg" panose="02000503000000020004" pitchFamily="2" charset="0"/>
            </a:endParaRPr>
          </a:p>
        </p:txBody>
      </p:sp>
      <p:pic>
        <p:nvPicPr>
          <p:cNvPr id="2" name="Afbeelding 1">
            <a:extLst>
              <a:ext uri="{FF2B5EF4-FFF2-40B4-BE49-F238E27FC236}">
                <a16:creationId xmlns:a16="http://schemas.microsoft.com/office/drawing/2014/main" id="{321F7AEB-004D-4104-BE01-EA983AE4C0A1}"/>
              </a:ext>
            </a:extLst>
          </p:cNvPr>
          <p:cNvPicPr>
            <a:picLocks noChangeAspect="1"/>
          </p:cNvPicPr>
          <p:nvPr/>
        </p:nvPicPr>
        <p:blipFill>
          <a:blip r:embed="rId2"/>
          <a:stretch>
            <a:fillRect/>
          </a:stretch>
        </p:blipFill>
        <p:spPr>
          <a:xfrm>
            <a:off x="6860126" y="4204800"/>
            <a:ext cx="2283874" cy="938700"/>
          </a:xfrm>
          <a:prstGeom prst="rect">
            <a:avLst/>
          </a:prstGeom>
        </p:spPr>
      </p:pic>
      <p:sp>
        <p:nvSpPr>
          <p:cNvPr id="3" name="Tijdelijke aanduiding voor datum 2">
            <a:extLst>
              <a:ext uri="{FF2B5EF4-FFF2-40B4-BE49-F238E27FC236}">
                <a16:creationId xmlns:a16="http://schemas.microsoft.com/office/drawing/2014/main" id="{B0B68E5B-DE1C-4471-9DE6-A61F56507DB0}"/>
              </a:ext>
            </a:extLst>
          </p:cNvPr>
          <p:cNvSpPr>
            <a:spLocks noGrp="1"/>
          </p:cNvSpPr>
          <p:nvPr>
            <p:ph type="dt" sz="half" idx="10"/>
          </p:nvPr>
        </p:nvSpPr>
        <p:spPr>
          <a:xfrm>
            <a:off x="348431" y="4874704"/>
            <a:ext cx="2057400" cy="273844"/>
          </a:xfrm>
        </p:spPr>
        <p:txBody>
          <a:bodyPr/>
          <a:lstStyle/>
          <a:p>
            <a:fld id="{FED59EBF-F512-4D37-9A9C-49446D148D53}" type="datetime1">
              <a:rPr lang="nl-NL" smtClean="0"/>
              <a:t>15-10-2022</a:t>
            </a:fld>
            <a:endParaRPr lang="nl-NL"/>
          </a:p>
        </p:txBody>
      </p:sp>
      <p:sp>
        <p:nvSpPr>
          <p:cNvPr id="5" name="Tijdelijke aanduiding voor dianummer 4">
            <a:extLst>
              <a:ext uri="{FF2B5EF4-FFF2-40B4-BE49-F238E27FC236}">
                <a16:creationId xmlns:a16="http://schemas.microsoft.com/office/drawing/2014/main" id="{9778BF66-80B0-4F68-9988-7E94986A12F6}"/>
              </a:ext>
            </a:extLst>
          </p:cNvPr>
          <p:cNvSpPr>
            <a:spLocks noGrp="1"/>
          </p:cNvSpPr>
          <p:nvPr>
            <p:ph type="sldNum" sz="quarter" idx="12"/>
          </p:nvPr>
        </p:nvSpPr>
        <p:spPr>
          <a:xfrm>
            <a:off x="6861179" y="4831971"/>
            <a:ext cx="2057400" cy="273844"/>
          </a:xfrm>
        </p:spPr>
        <p:txBody>
          <a:bodyPr/>
          <a:lstStyle/>
          <a:p>
            <a:fld id="{D535107F-FF34-C64A-B46A-27C307F2FD84}" type="slidenum">
              <a:rPr lang="nl-NL" smtClean="0"/>
              <a:pPr/>
              <a:t>38</a:t>
            </a:fld>
            <a:endParaRPr lang="nl-NL"/>
          </a:p>
        </p:txBody>
      </p:sp>
    </p:spTree>
    <p:extLst>
      <p:ext uri="{BB962C8B-B14F-4D97-AF65-F5344CB8AC3E}">
        <p14:creationId xmlns:p14="http://schemas.microsoft.com/office/powerpoint/2010/main" val="13723117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el 9"/>
          <p:cNvSpPr>
            <a:spLocks noGrp="1"/>
          </p:cNvSpPr>
          <p:nvPr>
            <p:ph type="ctrTitle"/>
          </p:nvPr>
        </p:nvSpPr>
        <p:spPr/>
        <p:txBody>
          <a:bodyPr/>
          <a:lstStyle/>
          <a:p>
            <a:endParaRPr lang="nl-NL" b="1">
              <a:latin typeface="Bree Rg" panose="02000503000000020004" pitchFamily="2" charset="0"/>
            </a:endParaRPr>
          </a:p>
        </p:txBody>
      </p:sp>
      <p:sp>
        <p:nvSpPr>
          <p:cNvPr id="11" name="Ondertitel 10"/>
          <p:cNvSpPr>
            <a:spLocks noGrp="1"/>
          </p:cNvSpPr>
          <p:nvPr>
            <p:ph type="subTitle" idx="1"/>
          </p:nvPr>
        </p:nvSpPr>
        <p:spPr/>
        <p:txBody>
          <a:bodyPr/>
          <a:lstStyle/>
          <a:p>
            <a:endParaRPr lang="nl-NL">
              <a:latin typeface="Bree Rg" panose="02000503000000020004" pitchFamily="2" charset="0"/>
            </a:endParaRPr>
          </a:p>
        </p:txBody>
      </p:sp>
      <p:pic>
        <p:nvPicPr>
          <p:cNvPr id="2" name="Afbeelding 1">
            <a:extLst>
              <a:ext uri="{FF2B5EF4-FFF2-40B4-BE49-F238E27FC236}">
                <a16:creationId xmlns:a16="http://schemas.microsoft.com/office/drawing/2014/main" id="{52423C72-D3C3-427A-B959-146D5A09E6B3}"/>
              </a:ext>
            </a:extLst>
          </p:cNvPr>
          <p:cNvPicPr>
            <a:picLocks noChangeAspect="1"/>
          </p:cNvPicPr>
          <p:nvPr/>
        </p:nvPicPr>
        <p:blipFill>
          <a:blip r:embed="rId2"/>
          <a:stretch>
            <a:fillRect/>
          </a:stretch>
        </p:blipFill>
        <p:spPr>
          <a:xfrm>
            <a:off x="6860126" y="4204800"/>
            <a:ext cx="2283874" cy="938700"/>
          </a:xfrm>
          <a:prstGeom prst="rect">
            <a:avLst/>
          </a:prstGeom>
        </p:spPr>
      </p:pic>
      <p:sp>
        <p:nvSpPr>
          <p:cNvPr id="3" name="Tijdelijke aanduiding voor datum 2">
            <a:extLst>
              <a:ext uri="{FF2B5EF4-FFF2-40B4-BE49-F238E27FC236}">
                <a16:creationId xmlns:a16="http://schemas.microsoft.com/office/drawing/2014/main" id="{767803AF-AA23-43CA-ACB4-5A744E006E80}"/>
              </a:ext>
            </a:extLst>
          </p:cNvPr>
          <p:cNvSpPr>
            <a:spLocks noGrp="1"/>
          </p:cNvSpPr>
          <p:nvPr>
            <p:ph type="dt" sz="half" idx="10"/>
          </p:nvPr>
        </p:nvSpPr>
        <p:spPr>
          <a:xfrm>
            <a:off x="311559" y="4831971"/>
            <a:ext cx="2057400" cy="273844"/>
          </a:xfrm>
        </p:spPr>
        <p:txBody>
          <a:bodyPr/>
          <a:lstStyle/>
          <a:p>
            <a:fld id="{ABCD0F4F-FD76-4DB5-92A2-1DE95ABE221E}" type="datetime1">
              <a:rPr lang="nl-NL" smtClean="0"/>
              <a:t>15-10-2022</a:t>
            </a:fld>
            <a:endParaRPr lang="nl-NL"/>
          </a:p>
        </p:txBody>
      </p:sp>
      <p:sp>
        <p:nvSpPr>
          <p:cNvPr id="5" name="Tijdelijke aanduiding voor dianummer 4">
            <a:extLst>
              <a:ext uri="{FF2B5EF4-FFF2-40B4-BE49-F238E27FC236}">
                <a16:creationId xmlns:a16="http://schemas.microsoft.com/office/drawing/2014/main" id="{E313EF94-D551-4E07-B9BB-9CAF4847F566}"/>
              </a:ext>
            </a:extLst>
          </p:cNvPr>
          <p:cNvSpPr>
            <a:spLocks noGrp="1"/>
          </p:cNvSpPr>
          <p:nvPr>
            <p:ph type="sldNum" sz="quarter" idx="12"/>
          </p:nvPr>
        </p:nvSpPr>
        <p:spPr>
          <a:xfrm>
            <a:off x="6933438" y="4767725"/>
            <a:ext cx="2057400" cy="273844"/>
          </a:xfrm>
        </p:spPr>
        <p:txBody>
          <a:bodyPr/>
          <a:lstStyle/>
          <a:p>
            <a:fld id="{D535107F-FF34-C64A-B46A-27C307F2FD84}" type="slidenum">
              <a:rPr lang="nl-NL" smtClean="0"/>
              <a:pPr/>
              <a:t>39</a:t>
            </a:fld>
            <a:endParaRPr lang="nl-NL"/>
          </a:p>
        </p:txBody>
      </p:sp>
    </p:spTree>
    <p:extLst>
      <p:ext uri="{BB962C8B-B14F-4D97-AF65-F5344CB8AC3E}">
        <p14:creationId xmlns:p14="http://schemas.microsoft.com/office/powerpoint/2010/main" val="1926573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latin typeface="Bree Rg" panose="02000503000000020004" pitchFamily="2" charset="0"/>
              </a:rPr>
              <a:t>DE WATER RAP</a:t>
            </a:r>
          </a:p>
        </p:txBody>
      </p:sp>
      <p:sp>
        <p:nvSpPr>
          <p:cNvPr id="3" name="Tijdelijke aanduiding voor inhoud 2"/>
          <p:cNvSpPr>
            <a:spLocks noGrp="1"/>
          </p:cNvSpPr>
          <p:nvPr>
            <p:ph idx="1"/>
          </p:nvPr>
        </p:nvSpPr>
        <p:spPr/>
        <p:txBody>
          <a:bodyPr/>
          <a:lstStyle/>
          <a:p>
            <a:pPr>
              <a:buFont typeface="Wingdings" panose="05000000000000000000" pitchFamily="2" charset="2"/>
              <a:buChar char="Ø"/>
            </a:pPr>
            <a:r>
              <a:rPr lang="nl-NL" cap="none" dirty="0" err="1">
                <a:latin typeface="Calibri Light" panose="020F0302020204030204" pitchFamily="34" charset="0"/>
                <a:cs typeface="Calibri Light" panose="020F0302020204030204" pitchFamily="34" charset="0"/>
              </a:rPr>
              <a:t>Anic</a:t>
            </a:r>
            <a:r>
              <a:rPr lang="nl-NL" cap="none" dirty="0">
                <a:latin typeface="Calibri Light" panose="020F0302020204030204" pitchFamily="34" charset="0"/>
                <a:cs typeface="Calibri Light" panose="020F0302020204030204" pitchFamily="34" charset="0"/>
              </a:rPr>
              <a:t> en </a:t>
            </a:r>
            <a:r>
              <a:rPr lang="nl-NL" cap="none" dirty="0" err="1">
                <a:latin typeface="Calibri Light" panose="020F0302020204030204" pitchFamily="34" charset="0"/>
                <a:cs typeface="Calibri Light" panose="020F0302020204030204" pitchFamily="34" charset="0"/>
              </a:rPr>
              <a:t>Anouar</a:t>
            </a:r>
            <a:r>
              <a:rPr lang="nl-NL" cap="none" dirty="0">
                <a:latin typeface="Calibri Light" panose="020F0302020204030204" pitchFamily="34" charset="0"/>
                <a:cs typeface="Calibri Light" panose="020F0302020204030204" pitchFamily="34" charset="0"/>
              </a:rPr>
              <a:t> rappen over water. Luister maar!</a:t>
            </a:r>
            <a:endParaRPr lang="nl-NL" cap="none" dirty="0">
              <a:latin typeface="Calibri Light" panose="020F0302020204030204" pitchFamily="34" charset="0"/>
              <a:cs typeface="Calibri Light" panose="020F0302020204030204" pitchFamily="34" charset="0"/>
              <a:hlinkClick r:id="rId2"/>
            </a:endParaRPr>
          </a:p>
          <a:p>
            <a:pPr>
              <a:buFont typeface="Wingdings" panose="05000000000000000000" pitchFamily="2" charset="2"/>
              <a:buChar char="Ø"/>
            </a:pPr>
            <a:r>
              <a:rPr lang="nl-NL" cap="none" dirty="0">
                <a:latin typeface="Calibri Light" panose="020F0302020204030204" pitchFamily="34" charset="0"/>
                <a:cs typeface="Calibri Light" panose="020F0302020204030204" pitchFamily="34" charset="0"/>
                <a:hlinkClick r:id="rId2"/>
              </a:rPr>
              <a:t>Video</a:t>
            </a:r>
            <a:r>
              <a:rPr lang="nl-NL" cap="none" dirty="0">
                <a:latin typeface="Calibri Light" panose="020F0302020204030204" pitchFamily="34" charset="0"/>
                <a:cs typeface="Calibri Light" panose="020F0302020204030204" pitchFamily="34" charset="0"/>
              </a:rPr>
              <a:t> (1:46)</a:t>
            </a:r>
          </a:p>
          <a:p>
            <a:pPr marL="285750" indent="-285750">
              <a:buFont typeface="Wingdings" panose="05000000000000000000" pitchFamily="2" charset="2"/>
              <a:buChar char="Ø"/>
            </a:pPr>
            <a:endParaRPr lang="nl-NL" dirty="0">
              <a:latin typeface="Bree Lt" panose="02000503000000020004" pitchFamily="2" charset="0"/>
            </a:endParaRPr>
          </a:p>
        </p:txBody>
      </p:sp>
      <p:pic>
        <p:nvPicPr>
          <p:cNvPr id="2" name="Afbeelding 1" descr="Musical Notes Free Stock Photo - Public Domain Pictures">
            <a:extLst>
              <a:ext uri="{FF2B5EF4-FFF2-40B4-BE49-F238E27FC236}">
                <a16:creationId xmlns:a16="http://schemas.microsoft.com/office/drawing/2014/main" id="{58D1DDD5-0F9F-40D5-8AD6-ACC85319FF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7346" y="1804784"/>
            <a:ext cx="5950231" cy="2243733"/>
          </a:xfrm>
          <a:prstGeom prst="rect">
            <a:avLst/>
          </a:prstGeom>
        </p:spPr>
      </p:pic>
      <p:sp>
        <p:nvSpPr>
          <p:cNvPr id="5" name="Tijdelijke aanduiding voor datum 4">
            <a:extLst>
              <a:ext uri="{FF2B5EF4-FFF2-40B4-BE49-F238E27FC236}">
                <a16:creationId xmlns:a16="http://schemas.microsoft.com/office/drawing/2014/main" id="{77F4D469-9C7C-4AFB-BE2B-3DE58B4B15D9}"/>
              </a:ext>
            </a:extLst>
          </p:cNvPr>
          <p:cNvSpPr>
            <a:spLocks noGrp="1"/>
          </p:cNvSpPr>
          <p:nvPr>
            <p:ph type="dt" sz="half" idx="4294967295"/>
          </p:nvPr>
        </p:nvSpPr>
        <p:spPr>
          <a:xfrm>
            <a:off x="628650" y="4842522"/>
            <a:ext cx="2057400" cy="273844"/>
          </a:xfrm>
        </p:spPr>
        <p:txBody>
          <a:bodyPr/>
          <a:lstStyle/>
          <a:p>
            <a:fld id="{1B91630F-B8DC-494C-B788-4F2FF8EA42E9}" type="datetime1">
              <a:rPr lang="nl-NL" smtClean="0"/>
              <a:t>15-10-2022</a:t>
            </a:fld>
            <a:endParaRPr lang="nl-NL"/>
          </a:p>
        </p:txBody>
      </p:sp>
      <p:sp>
        <p:nvSpPr>
          <p:cNvPr id="7" name="Tijdelijke aanduiding voor dianummer 6">
            <a:extLst>
              <a:ext uri="{FF2B5EF4-FFF2-40B4-BE49-F238E27FC236}">
                <a16:creationId xmlns:a16="http://schemas.microsoft.com/office/drawing/2014/main" id="{67EC0522-6C7D-4B83-AEF4-2930A5D710E4}"/>
              </a:ext>
            </a:extLst>
          </p:cNvPr>
          <p:cNvSpPr>
            <a:spLocks noGrp="1"/>
          </p:cNvSpPr>
          <p:nvPr>
            <p:ph type="sldNum" sz="quarter" idx="4294967295"/>
          </p:nvPr>
        </p:nvSpPr>
        <p:spPr>
          <a:xfrm>
            <a:off x="6457950" y="4842522"/>
            <a:ext cx="2057400" cy="273844"/>
          </a:xfrm>
        </p:spPr>
        <p:txBody>
          <a:bodyPr/>
          <a:lstStyle/>
          <a:p>
            <a:fld id="{D535107F-FF34-C64A-B46A-27C307F2FD84}" type="slidenum">
              <a:rPr lang="nl-NL" smtClean="0"/>
              <a:t>4</a:t>
            </a:fld>
            <a:endParaRPr lang="nl-NL"/>
          </a:p>
        </p:txBody>
      </p:sp>
    </p:spTree>
    <p:extLst>
      <p:ext uri="{BB962C8B-B14F-4D97-AF65-F5344CB8AC3E}">
        <p14:creationId xmlns:p14="http://schemas.microsoft.com/office/powerpoint/2010/main" val="2572201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endParaRPr lang="nl-NL" b="1" dirty="0">
              <a:latin typeface="Bree Rg" panose="02000503000000020004" pitchFamily="2" charset="0"/>
            </a:endParaRPr>
          </a:p>
        </p:txBody>
      </p:sp>
      <p:sp>
        <p:nvSpPr>
          <p:cNvPr id="9" name="Ondertitel 8"/>
          <p:cNvSpPr>
            <a:spLocks noGrp="1"/>
          </p:cNvSpPr>
          <p:nvPr>
            <p:ph type="subTitle" idx="1"/>
          </p:nvPr>
        </p:nvSpPr>
        <p:spPr/>
        <p:txBody>
          <a:bodyPr/>
          <a:lstStyle/>
          <a:p>
            <a:endParaRPr lang="nl-NL">
              <a:latin typeface="Bree Rg" panose="02000503000000020004" pitchFamily="2" charset="0"/>
            </a:endParaRPr>
          </a:p>
        </p:txBody>
      </p:sp>
      <p:pic>
        <p:nvPicPr>
          <p:cNvPr id="2" name="Afbeelding 1">
            <a:extLst>
              <a:ext uri="{FF2B5EF4-FFF2-40B4-BE49-F238E27FC236}">
                <a16:creationId xmlns:a16="http://schemas.microsoft.com/office/drawing/2014/main" id="{287FE19D-66D0-4FD0-9525-412E18925F02}"/>
              </a:ext>
            </a:extLst>
          </p:cNvPr>
          <p:cNvPicPr>
            <a:picLocks noChangeAspect="1"/>
          </p:cNvPicPr>
          <p:nvPr/>
        </p:nvPicPr>
        <p:blipFill>
          <a:blip r:embed="rId2"/>
          <a:stretch>
            <a:fillRect/>
          </a:stretch>
        </p:blipFill>
        <p:spPr>
          <a:xfrm>
            <a:off x="6860126" y="4204800"/>
            <a:ext cx="2283874" cy="938700"/>
          </a:xfrm>
          <a:prstGeom prst="rect">
            <a:avLst/>
          </a:prstGeom>
        </p:spPr>
      </p:pic>
      <p:sp>
        <p:nvSpPr>
          <p:cNvPr id="3" name="Tijdelijke aanduiding voor datum 2">
            <a:extLst>
              <a:ext uri="{FF2B5EF4-FFF2-40B4-BE49-F238E27FC236}">
                <a16:creationId xmlns:a16="http://schemas.microsoft.com/office/drawing/2014/main" id="{4DC9EB55-58AC-42B6-B293-F71CE8272EA7}"/>
              </a:ext>
            </a:extLst>
          </p:cNvPr>
          <p:cNvSpPr>
            <a:spLocks noGrp="1"/>
          </p:cNvSpPr>
          <p:nvPr>
            <p:ph type="dt" sz="half" idx="10"/>
          </p:nvPr>
        </p:nvSpPr>
        <p:spPr>
          <a:xfrm>
            <a:off x="628650" y="4842519"/>
            <a:ext cx="2057400" cy="273844"/>
          </a:xfrm>
        </p:spPr>
        <p:txBody>
          <a:bodyPr/>
          <a:lstStyle/>
          <a:p>
            <a:fld id="{447A6525-4D97-42D1-845E-D18BA573749F}" type="datetime1">
              <a:rPr lang="nl-NL" smtClean="0"/>
              <a:t>15-10-2022</a:t>
            </a:fld>
            <a:endParaRPr lang="nl-NL"/>
          </a:p>
        </p:txBody>
      </p:sp>
      <p:sp>
        <p:nvSpPr>
          <p:cNvPr id="5" name="Tijdelijke aanduiding voor dianummer 4">
            <a:extLst>
              <a:ext uri="{FF2B5EF4-FFF2-40B4-BE49-F238E27FC236}">
                <a16:creationId xmlns:a16="http://schemas.microsoft.com/office/drawing/2014/main" id="{2F023C98-4D6F-4C9E-B370-F892340C98E4}"/>
              </a:ext>
            </a:extLst>
          </p:cNvPr>
          <p:cNvSpPr>
            <a:spLocks noGrp="1"/>
          </p:cNvSpPr>
          <p:nvPr>
            <p:ph type="sldNum" sz="quarter" idx="12"/>
          </p:nvPr>
        </p:nvSpPr>
        <p:spPr>
          <a:xfrm>
            <a:off x="6457950" y="4842519"/>
            <a:ext cx="2057400" cy="273844"/>
          </a:xfrm>
        </p:spPr>
        <p:txBody>
          <a:bodyPr/>
          <a:lstStyle/>
          <a:p>
            <a:fld id="{D535107F-FF34-C64A-B46A-27C307F2FD84}" type="slidenum">
              <a:rPr lang="nl-NL" smtClean="0"/>
              <a:pPr/>
              <a:t>40</a:t>
            </a:fld>
            <a:endParaRPr lang="nl-NL"/>
          </a:p>
        </p:txBody>
      </p:sp>
    </p:spTree>
    <p:extLst>
      <p:ext uri="{BB962C8B-B14F-4D97-AF65-F5344CB8AC3E}">
        <p14:creationId xmlns:p14="http://schemas.microsoft.com/office/powerpoint/2010/main" val="18279434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nl-NL" dirty="0">
              <a:latin typeface="Bree Rg" panose="02000503000000020004" pitchFamily="2" charset="0"/>
            </a:endParaRPr>
          </a:p>
        </p:txBody>
      </p:sp>
      <p:sp>
        <p:nvSpPr>
          <p:cNvPr id="3" name="Tijdelijke aanduiding voor inhoud 2"/>
          <p:cNvSpPr>
            <a:spLocks noGrp="1"/>
          </p:cNvSpPr>
          <p:nvPr>
            <p:ph idx="1"/>
          </p:nvPr>
        </p:nvSpPr>
        <p:spPr/>
        <p:txBody>
          <a:bodyPr/>
          <a:lstStyle/>
          <a:p>
            <a:pPr marL="285750" indent="-285750">
              <a:buFont typeface="Wingdings" panose="05000000000000000000" pitchFamily="2" charset="2"/>
              <a:buChar char="Ø"/>
            </a:pPr>
            <a:endParaRPr lang="nl-NL" dirty="0">
              <a:latin typeface="Bree Lt" panose="02000503000000020004" pitchFamily="2" charset="0"/>
            </a:endParaRPr>
          </a:p>
        </p:txBody>
      </p:sp>
      <p:sp>
        <p:nvSpPr>
          <p:cNvPr id="2" name="Tijdelijke aanduiding voor datum 1">
            <a:extLst>
              <a:ext uri="{FF2B5EF4-FFF2-40B4-BE49-F238E27FC236}">
                <a16:creationId xmlns:a16="http://schemas.microsoft.com/office/drawing/2014/main" id="{44AFD149-BEC1-4C39-B64E-EF412BAFC639}"/>
              </a:ext>
            </a:extLst>
          </p:cNvPr>
          <p:cNvSpPr>
            <a:spLocks noGrp="1"/>
          </p:cNvSpPr>
          <p:nvPr>
            <p:ph type="dt" sz="half" idx="4294967295"/>
          </p:nvPr>
        </p:nvSpPr>
        <p:spPr>
          <a:xfrm>
            <a:off x="628650" y="4842522"/>
            <a:ext cx="2057400" cy="273844"/>
          </a:xfrm>
        </p:spPr>
        <p:txBody>
          <a:bodyPr/>
          <a:lstStyle/>
          <a:p>
            <a:fld id="{55A61B47-1AFF-4200-85A1-AB7647DBE934}" type="datetime1">
              <a:rPr lang="nl-NL" smtClean="0"/>
              <a:t>15-10-2022</a:t>
            </a:fld>
            <a:endParaRPr lang="nl-NL"/>
          </a:p>
        </p:txBody>
      </p:sp>
      <p:sp>
        <p:nvSpPr>
          <p:cNvPr id="6" name="Tijdelijke aanduiding voor dianummer 5">
            <a:extLst>
              <a:ext uri="{FF2B5EF4-FFF2-40B4-BE49-F238E27FC236}">
                <a16:creationId xmlns:a16="http://schemas.microsoft.com/office/drawing/2014/main" id="{9AEE8AA5-D8A7-4B61-90EB-1256B298DEBC}"/>
              </a:ext>
            </a:extLst>
          </p:cNvPr>
          <p:cNvSpPr>
            <a:spLocks noGrp="1"/>
          </p:cNvSpPr>
          <p:nvPr>
            <p:ph type="sldNum" sz="quarter" idx="4294967295"/>
          </p:nvPr>
        </p:nvSpPr>
        <p:spPr>
          <a:xfrm>
            <a:off x="6457950" y="4842522"/>
            <a:ext cx="2057400" cy="273844"/>
          </a:xfrm>
        </p:spPr>
        <p:txBody>
          <a:bodyPr/>
          <a:lstStyle/>
          <a:p>
            <a:fld id="{D535107F-FF34-C64A-B46A-27C307F2FD84}" type="slidenum">
              <a:rPr lang="nl-NL" smtClean="0"/>
              <a:t>41</a:t>
            </a:fld>
            <a:endParaRPr lang="nl-NL"/>
          </a:p>
        </p:txBody>
      </p:sp>
    </p:spTree>
    <p:extLst>
      <p:ext uri="{BB962C8B-B14F-4D97-AF65-F5344CB8AC3E}">
        <p14:creationId xmlns:p14="http://schemas.microsoft.com/office/powerpoint/2010/main" val="6403163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nl-NL" dirty="0">
              <a:latin typeface="Bree Rg" panose="02000503000000020004" pitchFamily="2" charset="0"/>
            </a:endParaRPr>
          </a:p>
        </p:txBody>
      </p:sp>
      <p:sp>
        <p:nvSpPr>
          <p:cNvPr id="3" name="Tijdelijke aanduiding voor inhoud 2"/>
          <p:cNvSpPr>
            <a:spLocks noGrp="1"/>
          </p:cNvSpPr>
          <p:nvPr>
            <p:ph idx="1"/>
          </p:nvPr>
        </p:nvSpPr>
        <p:spPr/>
        <p:txBody>
          <a:bodyPr/>
          <a:lstStyle/>
          <a:p>
            <a:pPr marL="285750" indent="-285750">
              <a:buFont typeface="Wingdings" panose="05000000000000000000" pitchFamily="2" charset="2"/>
              <a:buChar char="Ø"/>
            </a:pPr>
            <a:endParaRPr lang="nl-NL" dirty="0">
              <a:latin typeface="Bree Lt" panose="02000503000000020004" pitchFamily="2" charset="0"/>
            </a:endParaRPr>
          </a:p>
        </p:txBody>
      </p:sp>
      <p:sp>
        <p:nvSpPr>
          <p:cNvPr id="2" name="Tijdelijke aanduiding voor datum 1">
            <a:extLst>
              <a:ext uri="{FF2B5EF4-FFF2-40B4-BE49-F238E27FC236}">
                <a16:creationId xmlns:a16="http://schemas.microsoft.com/office/drawing/2014/main" id="{CD82D93E-2C3B-47A6-AF7D-2A3457103FD6}"/>
              </a:ext>
            </a:extLst>
          </p:cNvPr>
          <p:cNvSpPr>
            <a:spLocks noGrp="1"/>
          </p:cNvSpPr>
          <p:nvPr>
            <p:ph type="dt" sz="half" idx="4294967295"/>
          </p:nvPr>
        </p:nvSpPr>
        <p:spPr>
          <a:xfrm>
            <a:off x="628650" y="4842522"/>
            <a:ext cx="2057400" cy="273844"/>
          </a:xfrm>
        </p:spPr>
        <p:txBody>
          <a:bodyPr/>
          <a:lstStyle/>
          <a:p>
            <a:fld id="{CDD4700C-D8BD-425C-96F3-5160311C607D}" type="datetime1">
              <a:rPr lang="nl-NL" smtClean="0"/>
              <a:t>15-10-2022</a:t>
            </a:fld>
            <a:endParaRPr lang="nl-NL"/>
          </a:p>
        </p:txBody>
      </p:sp>
      <p:sp>
        <p:nvSpPr>
          <p:cNvPr id="6" name="Tijdelijke aanduiding voor dianummer 5">
            <a:extLst>
              <a:ext uri="{FF2B5EF4-FFF2-40B4-BE49-F238E27FC236}">
                <a16:creationId xmlns:a16="http://schemas.microsoft.com/office/drawing/2014/main" id="{68B3513C-D9B3-4B6A-B876-4F3039AFAED9}"/>
              </a:ext>
            </a:extLst>
          </p:cNvPr>
          <p:cNvSpPr>
            <a:spLocks noGrp="1"/>
          </p:cNvSpPr>
          <p:nvPr>
            <p:ph type="sldNum" sz="quarter" idx="4294967295"/>
          </p:nvPr>
        </p:nvSpPr>
        <p:spPr>
          <a:xfrm>
            <a:off x="6457950" y="4842522"/>
            <a:ext cx="2057400" cy="273844"/>
          </a:xfrm>
        </p:spPr>
        <p:txBody>
          <a:bodyPr/>
          <a:lstStyle/>
          <a:p>
            <a:fld id="{D535107F-FF34-C64A-B46A-27C307F2FD84}" type="slidenum">
              <a:rPr lang="nl-NL" smtClean="0"/>
              <a:t>42</a:t>
            </a:fld>
            <a:endParaRPr lang="nl-NL"/>
          </a:p>
        </p:txBody>
      </p:sp>
    </p:spTree>
    <p:extLst>
      <p:ext uri="{BB962C8B-B14F-4D97-AF65-F5344CB8AC3E}">
        <p14:creationId xmlns:p14="http://schemas.microsoft.com/office/powerpoint/2010/main" val="5594969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nl-NL" dirty="0">
              <a:latin typeface="Bree Rg" panose="02000503000000020004" pitchFamily="2" charset="0"/>
            </a:endParaRPr>
          </a:p>
        </p:txBody>
      </p:sp>
      <p:sp>
        <p:nvSpPr>
          <p:cNvPr id="3" name="Tijdelijke aanduiding voor inhoud 2"/>
          <p:cNvSpPr>
            <a:spLocks noGrp="1"/>
          </p:cNvSpPr>
          <p:nvPr>
            <p:ph idx="1"/>
          </p:nvPr>
        </p:nvSpPr>
        <p:spPr/>
        <p:txBody>
          <a:bodyPr/>
          <a:lstStyle/>
          <a:p>
            <a:pPr marL="285750" indent="-285750">
              <a:buFont typeface="Wingdings" panose="05000000000000000000" pitchFamily="2" charset="2"/>
              <a:buChar char="Ø"/>
            </a:pPr>
            <a:endParaRPr lang="nl-NL" dirty="0">
              <a:latin typeface="Bree Lt" panose="02000503000000020004" pitchFamily="2" charset="0"/>
            </a:endParaRPr>
          </a:p>
        </p:txBody>
      </p:sp>
      <p:sp>
        <p:nvSpPr>
          <p:cNvPr id="2" name="Tijdelijke aanduiding voor datum 1">
            <a:extLst>
              <a:ext uri="{FF2B5EF4-FFF2-40B4-BE49-F238E27FC236}">
                <a16:creationId xmlns:a16="http://schemas.microsoft.com/office/drawing/2014/main" id="{687F54E2-781E-4CED-816E-25C3CF004347}"/>
              </a:ext>
            </a:extLst>
          </p:cNvPr>
          <p:cNvSpPr>
            <a:spLocks noGrp="1"/>
          </p:cNvSpPr>
          <p:nvPr>
            <p:ph type="dt" sz="half" idx="4294967295"/>
          </p:nvPr>
        </p:nvSpPr>
        <p:spPr>
          <a:xfrm>
            <a:off x="628650" y="4842522"/>
            <a:ext cx="2057400" cy="273844"/>
          </a:xfrm>
        </p:spPr>
        <p:txBody>
          <a:bodyPr/>
          <a:lstStyle/>
          <a:p>
            <a:fld id="{94D2D715-6505-4F71-B20F-37E92A9EE4E1}" type="datetime1">
              <a:rPr lang="nl-NL" smtClean="0"/>
              <a:t>15-10-2022</a:t>
            </a:fld>
            <a:endParaRPr lang="nl-NL"/>
          </a:p>
        </p:txBody>
      </p:sp>
      <p:sp>
        <p:nvSpPr>
          <p:cNvPr id="6" name="Tijdelijke aanduiding voor dianummer 5">
            <a:extLst>
              <a:ext uri="{FF2B5EF4-FFF2-40B4-BE49-F238E27FC236}">
                <a16:creationId xmlns:a16="http://schemas.microsoft.com/office/drawing/2014/main" id="{BFD00A18-88F5-4DD2-8BAE-F88E85F932C2}"/>
              </a:ext>
            </a:extLst>
          </p:cNvPr>
          <p:cNvSpPr>
            <a:spLocks noGrp="1"/>
          </p:cNvSpPr>
          <p:nvPr>
            <p:ph type="sldNum" sz="quarter" idx="4294967295"/>
          </p:nvPr>
        </p:nvSpPr>
        <p:spPr>
          <a:xfrm>
            <a:off x="6457950" y="4842522"/>
            <a:ext cx="2057400" cy="273844"/>
          </a:xfrm>
        </p:spPr>
        <p:txBody>
          <a:bodyPr/>
          <a:lstStyle/>
          <a:p>
            <a:fld id="{D535107F-FF34-C64A-B46A-27C307F2FD84}" type="slidenum">
              <a:rPr lang="nl-NL" smtClean="0"/>
              <a:t>43</a:t>
            </a:fld>
            <a:endParaRPr lang="nl-NL"/>
          </a:p>
        </p:txBody>
      </p:sp>
    </p:spTree>
    <p:extLst>
      <p:ext uri="{BB962C8B-B14F-4D97-AF65-F5344CB8AC3E}">
        <p14:creationId xmlns:p14="http://schemas.microsoft.com/office/powerpoint/2010/main" val="3093794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latin typeface="Bree Rg" panose="02000503000000020004" pitchFamily="2" charset="0"/>
              </a:rPr>
              <a:t>DEEL 1</a:t>
            </a:r>
          </a:p>
        </p:txBody>
      </p:sp>
      <p:sp>
        <p:nvSpPr>
          <p:cNvPr id="3" name="Tijdelijke aanduiding voor inhoud 2"/>
          <p:cNvSpPr>
            <a:spLocks noGrp="1"/>
          </p:cNvSpPr>
          <p:nvPr>
            <p:ph idx="1"/>
          </p:nvPr>
        </p:nvSpPr>
        <p:spPr/>
        <p:txBody>
          <a:bodyPr/>
          <a:lstStyle/>
          <a:p>
            <a:pPr marL="0" indent="0">
              <a:buNone/>
            </a:pPr>
            <a:r>
              <a:rPr lang="nl-NL" sz="2400" b="1" dirty="0">
                <a:latin typeface="Bree Lt" panose="02000503000000020004" pitchFamily="2" charset="0"/>
              </a:rPr>
              <a:t>DE VORMEN VAN WATER</a:t>
            </a:r>
          </a:p>
        </p:txBody>
      </p:sp>
      <p:sp>
        <p:nvSpPr>
          <p:cNvPr id="2" name="Tijdelijke aanduiding voor datum 1">
            <a:extLst>
              <a:ext uri="{FF2B5EF4-FFF2-40B4-BE49-F238E27FC236}">
                <a16:creationId xmlns:a16="http://schemas.microsoft.com/office/drawing/2014/main" id="{F2EFA50F-7941-4CD2-9E93-D9D18207C93E}"/>
              </a:ext>
            </a:extLst>
          </p:cNvPr>
          <p:cNvSpPr>
            <a:spLocks noGrp="1"/>
          </p:cNvSpPr>
          <p:nvPr>
            <p:ph type="dt" sz="half" idx="4294967295"/>
          </p:nvPr>
        </p:nvSpPr>
        <p:spPr>
          <a:xfrm>
            <a:off x="628650" y="4842522"/>
            <a:ext cx="2057400" cy="273844"/>
          </a:xfrm>
        </p:spPr>
        <p:txBody>
          <a:bodyPr/>
          <a:lstStyle/>
          <a:p>
            <a:fld id="{D0972284-BCEC-46E7-B065-1DB7F06B009E}" type="datetime1">
              <a:rPr lang="nl-NL" smtClean="0"/>
              <a:t>15-10-2022</a:t>
            </a:fld>
            <a:endParaRPr lang="nl-NL"/>
          </a:p>
        </p:txBody>
      </p:sp>
      <p:sp>
        <p:nvSpPr>
          <p:cNvPr id="6" name="Tijdelijke aanduiding voor dianummer 5">
            <a:extLst>
              <a:ext uri="{FF2B5EF4-FFF2-40B4-BE49-F238E27FC236}">
                <a16:creationId xmlns:a16="http://schemas.microsoft.com/office/drawing/2014/main" id="{1A602DB8-957A-46A1-AEF9-A10905529D1C}"/>
              </a:ext>
            </a:extLst>
          </p:cNvPr>
          <p:cNvSpPr>
            <a:spLocks noGrp="1"/>
          </p:cNvSpPr>
          <p:nvPr>
            <p:ph type="sldNum" sz="quarter" idx="4294967295"/>
          </p:nvPr>
        </p:nvSpPr>
        <p:spPr>
          <a:xfrm>
            <a:off x="6457950" y="4842522"/>
            <a:ext cx="2057400" cy="273844"/>
          </a:xfrm>
        </p:spPr>
        <p:txBody>
          <a:bodyPr/>
          <a:lstStyle/>
          <a:p>
            <a:fld id="{D535107F-FF34-C64A-B46A-27C307F2FD84}" type="slidenum">
              <a:rPr lang="nl-NL" smtClean="0"/>
              <a:t>5</a:t>
            </a:fld>
            <a:endParaRPr lang="nl-NL"/>
          </a:p>
        </p:txBody>
      </p:sp>
    </p:spTree>
    <p:extLst>
      <p:ext uri="{BB962C8B-B14F-4D97-AF65-F5344CB8AC3E}">
        <p14:creationId xmlns:p14="http://schemas.microsoft.com/office/powerpoint/2010/main" val="2277045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latin typeface="Bree Rg" panose="02000503000000020004" pitchFamily="2" charset="0"/>
              </a:rPr>
              <a:t>WATER IN ALLERLEI VORMEN EN SOORTEN</a:t>
            </a:r>
          </a:p>
        </p:txBody>
      </p:sp>
      <p:sp>
        <p:nvSpPr>
          <p:cNvPr id="3" name="Tijdelijke aanduiding voor inhoud 2"/>
          <p:cNvSpPr>
            <a:spLocks noGrp="1"/>
          </p:cNvSpPr>
          <p:nvPr>
            <p:ph idx="1"/>
          </p:nvPr>
        </p:nvSpPr>
        <p:spPr/>
        <p:txBody>
          <a:bodyPr/>
          <a:lstStyle/>
          <a:p>
            <a:pPr lvl="0">
              <a:buFont typeface="Wingdings" panose="05000000000000000000" pitchFamily="2" charset="2"/>
              <a:buChar char="Ø"/>
            </a:pPr>
            <a:r>
              <a:rPr lang="nl-NL" sz="2000" cap="none" dirty="0">
                <a:latin typeface="Bree Lt" panose="02000503000000020004" pitchFamily="2" charset="0"/>
                <a:cs typeface="Calibri Light" panose="020F0302020204030204" pitchFamily="34" charset="0"/>
              </a:rPr>
              <a:t>Water is de </a:t>
            </a:r>
            <a:r>
              <a:rPr lang="nl-NL" sz="2000" b="1" cap="none" dirty="0">
                <a:latin typeface="Bree Lt" panose="02000503000000020004" pitchFamily="2" charset="0"/>
                <a:cs typeface="Calibri Light" panose="020F0302020204030204" pitchFamily="34" charset="0"/>
              </a:rPr>
              <a:t>meest voorkomende vloeistof </a:t>
            </a:r>
            <a:r>
              <a:rPr lang="nl-NL" sz="2000" cap="none" dirty="0">
                <a:latin typeface="Bree Lt" panose="02000503000000020004" pitchFamily="2" charset="0"/>
                <a:cs typeface="Calibri Light" panose="020F0302020204030204" pitchFamily="34" charset="0"/>
              </a:rPr>
              <a:t>op aarde.</a:t>
            </a:r>
          </a:p>
          <a:p>
            <a:pPr lvl="0">
              <a:buFont typeface="Wingdings" panose="05000000000000000000" pitchFamily="2" charset="2"/>
              <a:buChar char="Ø"/>
            </a:pPr>
            <a:r>
              <a:rPr lang="nl-NL" sz="2000" cap="none" dirty="0">
                <a:latin typeface="Bree Lt" panose="02000503000000020004" pitchFamily="2" charset="0"/>
                <a:cs typeface="Calibri Light" panose="020F0302020204030204" pitchFamily="34" charset="0"/>
              </a:rPr>
              <a:t>Water kan </a:t>
            </a:r>
            <a:r>
              <a:rPr lang="nl-NL" sz="2000" b="1" cap="none" dirty="0">
                <a:latin typeface="Bree Lt" panose="02000503000000020004" pitchFamily="2" charset="0"/>
                <a:cs typeface="Calibri Light" panose="020F0302020204030204" pitchFamily="34" charset="0"/>
              </a:rPr>
              <a:t>verschillende vormen </a:t>
            </a:r>
            <a:r>
              <a:rPr lang="nl-NL" sz="2000" cap="none" dirty="0">
                <a:latin typeface="Bree Lt" panose="02000503000000020004" pitchFamily="2" charset="0"/>
                <a:cs typeface="Calibri Light" panose="020F0302020204030204" pitchFamily="34" charset="0"/>
              </a:rPr>
              <a:t>hebben: vloeibaar, ijs of waterdamp.</a:t>
            </a:r>
          </a:p>
          <a:p>
            <a:pPr lvl="0">
              <a:buFont typeface="Wingdings" panose="05000000000000000000" pitchFamily="2" charset="2"/>
              <a:buChar char="Ø"/>
            </a:pPr>
            <a:r>
              <a:rPr lang="nl-NL" sz="2000" cap="none" dirty="0">
                <a:latin typeface="Bree Lt" panose="02000503000000020004" pitchFamily="2" charset="0"/>
                <a:cs typeface="Calibri Light" panose="020F0302020204030204" pitchFamily="34" charset="0"/>
              </a:rPr>
              <a:t>Er is </a:t>
            </a:r>
            <a:r>
              <a:rPr lang="nl-NL" sz="2000" b="1" cap="none" dirty="0">
                <a:latin typeface="Bree Lt" panose="02000503000000020004" pitchFamily="2" charset="0"/>
                <a:cs typeface="Calibri Light" panose="020F0302020204030204" pitchFamily="34" charset="0"/>
              </a:rPr>
              <a:t>zoet en zout </a:t>
            </a:r>
            <a:r>
              <a:rPr lang="nl-NL" sz="2000" cap="none" dirty="0">
                <a:latin typeface="Bree Lt" panose="02000503000000020004" pitchFamily="2" charset="0"/>
                <a:cs typeface="Calibri Light" panose="020F0302020204030204" pitchFamily="34" charset="0"/>
              </a:rPr>
              <a:t>water op aarde.</a:t>
            </a:r>
          </a:p>
          <a:p>
            <a:pPr marL="285750" indent="-285750">
              <a:buFont typeface="Wingdings" panose="05000000000000000000" pitchFamily="2" charset="2"/>
              <a:buChar char="Ø"/>
            </a:pPr>
            <a:endParaRPr lang="nl-NL" dirty="0">
              <a:latin typeface="Bree Lt" panose="02000503000000020004" pitchFamily="2" charset="0"/>
            </a:endParaRPr>
          </a:p>
        </p:txBody>
      </p:sp>
      <p:pic>
        <p:nvPicPr>
          <p:cNvPr id="2" name="Afbeelding 1" descr="Drinkwater hv123 - Lesmateriaal - Wikiwijs">
            <a:extLst>
              <a:ext uri="{FF2B5EF4-FFF2-40B4-BE49-F238E27FC236}">
                <a16:creationId xmlns:a16="http://schemas.microsoft.com/office/drawing/2014/main" id="{CFC53BBC-375C-403A-A0CF-F5B0907D342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5892" y="2288894"/>
            <a:ext cx="4887416" cy="2765248"/>
          </a:xfrm>
          <a:prstGeom prst="rect">
            <a:avLst/>
          </a:prstGeom>
        </p:spPr>
      </p:pic>
      <p:pic>
        <p:nvPicPr>
          <p:cNvPr id="7" name="Afbeelding 6" descr="File:Orange exclamation mark.svg - Wikipedia">
            <a:extLst>
              <a:ext uri="{FF2B5EF4-FFF2-40B4-BE49-F238E27FC236}">
                <a16:creationId xmlns:a16="http://schemas.microsoft.com/office/drawing/2014/main" id="{32C72D9A-8B67-497C-BCBF-48F4DE2921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23270" y="2161031"/>
            <a:ext cx="1484784" cy="1484784"/>
          </a:xfrm>
          <a:prstGeom prst="rect">
            <a:avLst/>
          </a:prstGeom>
        </p:spPr>
      </p:pic>
      <p:sp>
        <p:nvSpPr>
          <p:cNvPr id="5" name="Tijdelijke aanduiding voor datum 4">
            <a:extLst>
              <a:ext uri="{FF2B5EF4-FFF2-40B4-BE49-F238E27FC236}">
                <a16:creationId xmlns:a16="http://schemas.microsoft.com/office/drawing/2014/main" id="{D0034A4E-124A-46F1-A2EA-00C2D9E7ECC9}"/>
              </a:ext>
            </a:extLst>
          </p:cNvPr>
          <p:cNvSpPr>
            <a:spLocks noGrp="1"/>
          </p:cNvSpPr>
          <p:nvPr>
            <p:ph type="dt" sz="half" idx="4294967295"/>
          </p:nvPr>
        </p:nvSpPr>
        <p:spPr>
          <a:xfrm>
            <a:off x="628650" y="4842522"/>
            <a:ext cx="2057400" cy="273844"/>
          </a:xfrm>
        </p:spPr>
        <p:txBody>
          <a:bodyPr/>
          <a:lstStyle/>
          <a:p>
            <a:fld id="{1BA9290C-4EC5-4252-BD12-37BBC2A2638D}" type="datetime1">
              <a:rPr lang="nl-NL" smtClean="0"/>
              <a:t>15-10-2022</a:t>
            </a:fld>
            <a:endParaRPr lang="nl-NL"/>
          </a:p>
        </p:txBody>
      </p:sp>
      <p:sp>
        <p:nvSpPr>
          <p:cNvPr id="8" name="Tijdelijke aanduiding voor dianummer 7">
            <a:extLst>
              <a:ext uri="{FF2B5EF4-FFF2-40B4-BE49-F238E27FC236}">
                <a16:creationId xmlns:a16="http://schemas.microsoft.com/office/drawing/2014/main" id="{E7B52D32-A686-4FC1-B1FC-B1812CC0A880}"/>
              </a:ext>
            </a:extLst>
          </p:cNvPr>
          <p:cNvSpPr>
            <a:spLocks noGrp="1"/>
          </p:cNvSpPr>
          <p:nvPr>
            <p:ph type="sldNum" sz="quarter" idx="4294967295"/>
          </p:nvPr>
        </p:nvSpPr>
        <p:spPr>
          <a:xfrm>
            <a:off x="6457950" y="4842522"/>
            <a:ext cx="2057400" cy="273844"/>
          </a:xfrm>
        </p:spPr>
        <p:txBody>
          <a:bodyPr/>
          <a:lstStyle/>
          <a:p>
            <a:fld id="{D535107F-FF34-C64A-B46A-27C307F2FD84}" type="slidenum">
              <a:rPr lang="nl-NL" smtClean="0"/>
              <a:t>6</a:t>
            </a:fld>
            <a:endParaRPr lang="nl-NL"/>
          </a:p>
        </p:txBody>
      </p:sp>
    </p:spTree>
    <p:extLst>
      <p:ext uri="{BB962C8B-B14F-4D97-AF65-F5344CB8AC3E}">
        <p14:creationId xmlns:p14="http://schemas.microsoft.com/office/powerpoint/2010/main" val="308412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b="1" dirty="0">
                <a:latin typeface="Bree Rg" panose="02000503000000020004" pitchFamily="2" charset="0"/>
                <a:cs typeface="Calibri" panose="020F0502020204030204" pitchFamily="34" charset="0"/>
              </a:rPr>
              <a:t>DRIE VORMEN VAN WATER: VIDEO</a:t>
            </a:r>
            <a:endParaRPr lang="nl-NL" b="1" dirty="0">
              <a:latin typeface="Bree Rg" panose="02000503000000020004" pitchFamily="2" charset="0"/>
            </a:endParaRPr>
          </a:p>
        </p:txBody>
      </p:sp>
      <p:sp>
        <p:nvSpPr>
          <p:cNvPr id="3" name="Tijdelijke aanduiding voor inhoud 2"/>
          <p:cNvSpPr>
            <a:spLocks noGrp="1"/>
          </p:cNvSpPr>
          <p:nvPr>
            <p:ph idx="1"/>
          </p:nvPr>
        </p:nvSpPr>
        <p:spPr/>
        <p:txBody>
          <a:bodyPr/>
          <a:lstStyle/>
          <a:p>
            <a:pPr>
              <a:buFont typeface="Wingdings" panose="05000000000000000000" pitchFamily="2" charset="2"/>
              <a:buChar char="Ø"/>
            </a:pPr>
            <a:r>
              <a:rPr lang="nl-NL" sz="2200" cap="none" dirty="0">
                <a:latin typeface="Bree Lt" panose="02000503000000020004" pitchFamily="2" charset="0"/>
                <a:cs typeface="Calibri Light" panose="020F0302020204030204" pitchFamily="34" charset="0"/>
              </a:rPr>
              <a:t>Wat gebeurt er met water als je het heel warm of heel koud maakt?</a:t>
            </a:r>
          </a:p>
          <a:p>
            <a:pPr>
              <a:buFont typeface="Wingdings" panose="05000000000000000000" pitchFamily="2" charset="2"/>
              <a:buChar char="Ø"/>
            </a:pPr>
            <a:r>
              <a:rPr lang="nl-NL" sz="2200" cap="none" dirty="0">
                <a:latin typeface="Bree Lt" panose="02000503000000020004" pitchFamily="2" charset="0"/>
                <a:cs typeface="Calibri Light" panose="020F0302020204030204" pitchFamily="34" charset="0"/>
                <a:hlinkClick r:id="rId2"/>
              </a:rPr>
              <a:t>Video</a:t>
            </a:r>
            <a:r>
              <a:rPr lang="nl-NL" sz="2200" cap="none" dirty="0">
                <a:latin typeface="Bree Lt" panose="02000503000000020004" pitchFamily="2" charset="0"/>
                <a:cs typeface="Calibri Light" panose="020F0302020204030204" pitchFamily="34" charset="0"/>
              </a:rPr>
              <a:t> (1:49)</a:t>
            </a:r>
          </a:p>
          <a:p>
            <a:pPr marL="285750" indent="-285750">
              <a:buFont typeface="Wingdings" panose="05000000000000000000" pitchFamily="2" charset="2"/>
              <a:buChar char="Ø"/>
            </a:pPr>
            <a:endParaRPr lang="nl-NL" dirty="0">
              <a:latin typeface="Bree Lt" panose="02000503000000020004" pitchFamily="2" charset="0"/>
            </a:endParaRPr>
          </a:p>
        </p:txBody>
      </p:sp>
      <p:pic>
        <p:nvPicPr>
          <p:cNvPr id="2" name="Afbeelding 1" descr="Ice Cubes Free Stock Photo - Public Domain Pictures">
            <a:extLst>
              <a:ext uri="{FF2B5EF4-FFF2-40B4-BE49-F238E27FC236}">
                <a16:creationId xmlns:a16="http://schemas.microsoft.com/office/drawing/2014/main" id="{CF7316A1-223D-416C-9C94-C8A16D156F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0986" y="2138321"/>
            <a:ext cx="3635896" cy="2423931"/>
          </a:xfrm>
          <a:prstGeom prst="rect">
            <a:avLst/>
          </a:prstGeom>
        </p:spPr>
      </p:pic>
      <p:pic>
        <p:nvPicPr>
          <p:cNvPr id="9" name="Afbeelding 8" descr="대교공식블로그 :: 유아 젖병 소독 및 아기 우유병 소독 방법은 무엇일까요?">
            <a:extLst>
              <a:ext uri="{FF2B5EF4-FFF2-40B4-BE49-F238E27FC236}">
                <a16:creationId xmlns:a16="http://schemas.microsoft.com/office/drawing/2014/main" id="{EB15D98E-1262-4ED9-A5FE-C3B8E8CB90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75436" y="2138321"/>
            <a:ext cx="2250008" cy="1498851"/>
          </a:xfrm>
          <a:prstGeom prst="rect">
            <a:avLst/>
          </a:prstGeom>
        </p:spPr>
      </p:pic>
      <p:sp>
        <p:nvSpPr>
          <p:cNvPr id="5" name="Tijdelijke aanduiding voor datum 4">
            <a:extLst>
              <a:ext uri="{FF2B5EF4-FFF2-40B4-BE49-F238E27FC236}">
                <a16:creationId xmlns:a16="http://schemas.microsoft.com/office/drawing/2014/main" id="{75BBB361-944E-471A-B3CA-345F8C892398}"/>
              </a:ext>
            </a:extLst>
          </p:cNvPr>
          <p:cNvSpPr>
            <a:spLocks noGrp="1"/>
          </p:cNvSpPr>
          <p:nvPr>
            <p:ph type="dt" sz="half" idx="4294967295"/>
          </p:nvPr>
        </p:nvSpPr>
        <p:spPr>
          <a:xfrm>
            <a:off x="628650" y="4842522"/>
            <a:ext cx="2057400" cy="273844"/>
          </a:xfrm>
        </p:spPr>
        <p:txBody>
          <a:bodyPr/>
          <a:lstStyle/>
          <a:p>
            <a:fld id="{D0DAE734-A313-4180-8FFD-D7BB494271AC}" type="datetime1">
              <a:rPr lang="nl-NL" smtClean="0"/>
              <a:t>15-10-2022</a:t>
            </a:fld>
            <a:endParaRPr lang="nl-NL"/>
          </a:p>
        </p:txBody>
      </p:sp>
      <p:sp>
        <p:nvSpPr>
          <p:cNvPr id="7" name="Tijdelijke aanduiding voor dianummer 6">
            <a:extLst>
              <a:ext uri="{FF2B5EF4-FFF2-40B4-BE49-F238E27FC236}">
                <a16:creationId xmlns:a16="http://schemas.microsoft.com/office/drawing/2014/main" id="{A285B922-E11B-4647-B5B4-F6662800D6E0}"/>
              </a:ext>
            </a:extLst>
          </p:cNvPr>
          <p:cNvSpPr>
            <a:spLocks noGrp="1"/>
          </p:cNvSpPr>
          <p:nvPr>
            <p:ph type="sldNum" sz="quarter" idx="4294967295"/>
          </p:nvPr>
        </p:nvSpPr>
        <p:spPr>
          <a:xfrm>
            <a:off x="6457950" y="4842522"/>
            <a:ext cx="2057400" cy="273844"/>
          </a:xfrm>
        </p:spPr>
        <p:txBody>
          <a:bodyPr/>
          <a:lstStyle/>
          <a:p>
            <a:fld id="{D535107F-FF34-C64A-B46A-27C307F2FD84}" type="slidenum">
              <a:rPr lang="nl-NL" smtClean="0"/>
              <a:t>7</a:t>
            </a:fld>
            <a:endParaRPr lang="nl-NL"/>
          </a:p>
        </p:txBody>
      </p:sp>
    </p:spTree>
    <p:extLst>
      <p:ext uri="{BB962C8B-B14F-4D97-AF65-F5344CB8AC3E}">
        <p14:creationId xmlns:p14="http://schemas.microsoft.com/office/powerpoint/2010/main" val="159737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latin typeface="Bree Rg" panose="02000503000000020004" pitchFamily="2" charset="0"/>
              </a:rPr>
              <a:t>ZIT ER WATER IN?</a:t>
            </a:r>
          </a:p>
        </p:txBody>
      </p:sp>
      <p:pic>
        <p:nvPicPr>
          <p:cNvPr id="19" name="Afbeelding 18">
            <a:extLst>
              <a:ext uri="{FF2B5EF4-FFF2-40B4-BE49-F238E27FC236}">
                <a16:creationId xmlns:a16="http://schemas.microsoft.com/office/drawing/2014/main" id="{402C1D37-377E-4779-B209-0ACCAAC831DC}"/>
              </a:ext>
            </a:extLst>
          </p:cNvPr>
          <p:cNvPicPr/>
          <p:nvPr/>
        </p:nvPicPr>
        <p:blipFill>
          <a:blip r:embed="rId2" cstate="screen">
            <a:extLst>
              <a:ext uri="{28A0092B-C50C-407E-A947-70E740481C1C}">
                <a14:useLocalDpi xmlns:a14="http://schemas.microsoft.com/office/drawing/2010/main"/>
              </a:ext>
            </a:extLst>
          </a:blip>
          <a:stretch>
            <a:fillRect/>
          </a:stretch>
        </p:blipFill>
        <p:spPr>
          <a:xfrm>
            <a:off x="1051242" y="1064441"/>
            <a:ext cx="2249170" cy="1488440"/>
          </a:xfrm>
          <a:prstGeom prst="rect">
            <a:avLst/>
          </a:prstGeom>
        </p:spPr>
      </p:pic>
      <p:pic>
        <p:nvPicPr>
          <p:cNvPr id="20" name="Afbeelding 19">
            <a:extLst>
              <a:ext uri="{FF2B5EF4-FFF2-40B4-BE49-F238E27FC236}">
                <a16:creationId xmlns:a16="http://schemas.microsoft.com/office/drawing/2014/main" id="{3CD90C6E-51E1-421D-AD2C-D00E4750B23B}"/>
              </a:ext>
            </a:extLst>
          </p:cNvPr>
          <p:cNvPicPr/>
          <p:nvPr/>
        </p:nvPicPr>
        <p:blipFill>
          <a:blip r:embed="rId3" cstate="screen">
            <a:extLst>
              <a:ext uri="{28A0092B-C50C-407E-A947-70E740481C1C}">
                <a14:useLocalDpi xmlns:a14="http://schemas.microsoft.com/office/drawing/2010/main"/>
              </a:ext>
            </a:extLst>
          </a:blip>
          <a:stretch>
            <a:fillRect/>
          </a:stretch>
        </p:blipFill>
        <p:spPr>
          <a:xfrm>
            <a:off x="4169668" y="1260123"/>
            <a:ext cx="1752600" cy="1208405"/>
          </a:xfrm>
          <a:prstGeom prst="rect">
            <a:avLst/>
          </a:prstGeom>
        </p:spPr>
      </p:pic>
      <p:pic>
        <p:nvPicPr>
          <p:cNvPr id="21" name="Afbeelding 20">
            <a:extLst>
              <a:ext uri="{FF2B5EF4-FFF2-40B4-BE49-F238E27FC236}">
                <a16:creationId xmlns:a16="http://schemas.microsoft.com/office/drawing/2014/main" id="{A70056E3-7651-4896-ADE9-4F4B74E20036}"/>
              </a:ext>
            </a:extLst>
          </p:cNvPr>
          <p:cNvPicPr/>
          <p:nvPr/>
        </p:nvPicPr>
        <p:blipFill>
          <a:blip r:embed="rId4" cstate="screen">
            <a:extLst>
              <a:ext uri="{28A0092B-C50C-407E-A947-70E740481C1C}">
                <a14:useLocalDpi xmlns:a14="http://schemas.microsoft.com/office/drawing/2010/main"/>
              </a:ext>
            </a:extLst>
          </a:blip>
          <a:stretch>
            <a:fillRect/>
          </a:stretch>
        </p:blipFill>
        <p:spPr>
          <a:xfrm>
            <a:off x="6603244" y="769394"/>
            <a:ext cx="1240790" cy="1861185"/>
          </a:xfrm>
          <a:prstGeom prst="rect">
            <a:avLst/>
          </a:prstGeom>
        </p:spPr>
      </p:pic>
      <p:pic>
        <p:nvPicPr>
          <p:cNvPr id="22" name="Afbeelding 21">
            <a:extLst>
              <a:ext uri="{FF2B5EF4-FFF2-40B4-BE49-F238E27FC236}">
                <a16:creationId xmlns:a16="http://schemas.microsoft.com/office/drawing/2014/main" id="{3BCB4F61-524A-4878-B9FE-66319B1E54B3}"/>
              </a:ext>
            </a:extLst>
          </p:cNvPr>
          <p:cNvPicPr/>
          <p:nvPr/>
        </p:nvPicPr>
        <p:blipFill>
          <a:blip r:embed="rId5" cstate="screen">
            <a:extLst>
              <a:ext uri="{28A0092B-C50C-407E-A947-70E740481C1C}">
                <a14:useLocalDpi xmlns:a14="http://schemas.microsoft.com/office/drawing/2010/main"/>
              </a:ext>
            </a:extLst>
          </a:blip>
          <a:stretch>
            <a:fillRect/>
          </a:stretch>
        </p:blipFill>
        <p:spPr>
          <a:xfrm>
            <a:off x="5740082" y="3030841"/>
            <a:ext cx="1079500" cy="1619250"/>
          </a:xfrm>
          <a:prstGeom prst="rect">
            <a:avLst/>
          </a:prstGeom>
        </p:spPr>
      </p:pic>
      <p:pic>
        <p:nvPicPr>
          <p:cNvPr id="23" name="Afbeelding 22">
            <a:extLst>
              <a:ext uri="{FF2B5EF4-FFF2-40B4-BE49-F238E27FC236}">
                <a16:creationId xmlns:a16="http://schemas.microsoft.com/office/drawing/2014/main" id="{1749C0CA-7D22-48D0-908D-10A5CD4934DF}"/>
              </a:ext>
            </a:extLst>
          </p:cNvPr>
          <p:cNvPicPr/>
          <p:nvPr/>
        </p:nvPicPr>
        <p:blipFill>
          <a:blip r:embed="rId6" cstate="screen">
            <a:extLst>
              <a:ext uri="{28A0092B-C50C-407E-A947-70E740481C1C}">
                <a14:useLocalDpi xmlns:a14="http://schemas.microsoft.com/office/drawing/2010/main"/>
              </a:ext>
            </a:extLst>
          </a:blip>
          <a:stretch>
            <a:fillRect/>
          </a:stretch>
        </p:blipFill>
        <p:spPr>
          <a:xfrm>
            <a:off x="3781107" y="3240670"/>
            <a:ext cx="1071245" cy="1428750"/>
          </a:xfrm>
          <a:prstGeom prst="rect">
            <a:avLst/>
          </a:prstGeom>
        </p:spPr>
      </p:pic>
      <p:pic>
        <p:nvPicPr>
          <p:cNvPr id="24" name="Afbeelding 23">
            <a:extLst>
              <a:ext uri="{FF2B5EF4-FFF2-40B4-BE49-F238E27FC236}">
                <a16:creationId xmlns:a16="http://schemas.microsoft.com/office/drawing/2014/main" id="{C7B24483-A7BA-4199-8B08-8A28F59018C9}"/>
              </a:ext>
            </a:extLst>
          </p:cNvPr>
          <p:cNvPicPr/>
          <p:nvPr/>
        </p:nvPicPr>
        <p:blipFill>
          <a:blip r:embed="rId7" cstate="screen">
            <a:extLst>
              <a:ext uri="{28A0092B-C50C-407E-A947-70E740481C1C}">
                <a14:useLocalDpi xmlns:a14="http://schemas.microsoft.com/office/drawing/2010/main"/>
              </a:ext>
            </a:extLst>
          </a:blip>
          <a:stretch>
            <a:fillRect/>
          </a:stretch>
        </p:blipFill>
        <p:spPr>
          <a:xfrm>
            <a:off x="1458277" y="3039102"/>
            <a:ext cx="1435100" cy="1076325"/>
          </a:xfrm>
          <a:prstGeom prst="rect">
            <a:avLst/>
          </a:prstGeom>
        </p:spPr>
      </p:pic>
      <p:pic>
        <p:nvPicPr>
          <p:cNvPr id="25" name="Afbeelding 24" descr="File:Echo curation alt check mark.svg - Wikimedia Commons">
            <a:extLst>
              <a:ext uri="{FF2B5EF4-FFF2-40B4-BE49-F238E27FC236}">
                <a16:creationId xmlns:a16="http://schemas.microsoft.com/office/drawing/2014/main" id="{96986542-C25E-49B4-B79F-A2B855985D6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02004" y="1401349"/>
            <a:ext cx="1484784" cy="1484784"/>
          </a:xfrm>
          <a:prstGeom prst="rect">
            <a:avLst/>
          </a:prstGeom>
        </p:spPr>
      </p:pic>
      <p:pic>
        <p:nvPicPr>
          <p:cNvPr id="26" name="Afbeelding 25" descr="File:Echo curation alt check mark.svg - Wikimedia Commons">
            <a:extLst>
              <a:ext uri="{FF2B5EF4-FFF2-40B4-BE49-F238E27FC236}">
                <a16:creationId xmlns:a16="http://schemas.microsoft.com/office/drawing/2014/main" id="{B1EB7399-AAC9-4119-95F6-D1A6BBF662A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397470" y="3440514"/>
            <a:ext cx="1484784" cy="1484784"/>
          </a:xfrm>
          <a:prstGeom prst="rect">
            <a:avLst/>
          </a:prstGeom>
        </p:spPr>
      </p:pic>
      <p:pic>
        <p:nvPicPr>
          <p:cNvPr id="27" name="Afbeelding 26" descr="File:Echo curation alt check mark.svg - Wikimedia Commons">
            <a:extLst>
              <a:ext uri="{FF2B5EF4-FFF2-40B4-BE49-F238E27FC236}">
                <a16:creationId xmlns:a16="http://schemas.microsoft.com/office/drawing/2014/main" id="{C7C416DA-1D72-4B7B-9BA5-B69C427E31A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86347" y="3440514"/>
            <a:ext cx="1484784" cy="1484784"/>
          </a:xfrm>
          <a:prstGeom prst="rect">
            <a:avLst/>
          </a:prstGeom>
        </p:spPr>
      </p:pic>
      <p:pic>
        <p:nvPicPr>
          <p:cNvPr id="28" name="Afbeelding 27" descr="File:Echo curation alt check mark.svg - Wikimedia Commons">
            <a:extLst>
              <a:ext uri="{FF2B5EF4-FFF2-40B4-BE49-F238E27FC236}">
                <a16:creationId xmlns:a16="http://schemas.microsoft.com/office/drawing/2014/main" id="{76EDEF74-AB02-47C1-A1BB-DE02EDA2440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22493" y="1401349"/>
            <a:ext cx="1484784" cy="1484784"/>
          </a:xfrm>
          <a:prstGeom prst="rect">
            <a:avLst/>
          </a:prstGeom>
        </p:spPr>
      </p:pic>
      <p:pic>
        <p:nvPicPr>
          <p:cNvPr id="29" name="Afbeelding 28" descr="File:Echo curation alt check mark.svg - Wikimedia Commons">
            <a:extLst>
              <a:ext uri="{FF2B5EF4-FFF2-40B4-BE49-F238E27FC236}">
                <a16:creationId xmlns:a16="http://schemas.microsoft.com/office/drawing/2014/main" id="{DC9139BB-812C-42BF-BFF5-7443F846DE0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32911" y="1327968"/>
            <a:ext cx="1484784" cy="1484784"/>
          </a:xfrm>
          <a:prstGeom prst="rect">
            <a:avLst/>
          </a:prstGeom>
        </p:spPr>
      </p:pic>
      <p:pic>
        <p:nvPicPr>
          <p:cNvPr id="30" name="Afbeelding 29" descr="File:Redx2.svg - Wikimedia Commons">
            <a:extLst>
              <a:ext uri="{FF2B5EF4-FFF2-40B4-BE49-F238E27FC236}">
                <a16:creationId xmlns:a16="http://schemas.microsoft.com/office/drawing/2014/main" id="{B47727F9-73D8-4902-B340-E8E6E2014FF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635639" y="3039102"/>
            <a:ext cx="1005297" cy="1143804"/>
          </a:xfrm>
          <a:prstGeom prst="rect">
            <a:avLst/>
          </a:prstGeom>
        </p:spPr>
      </p:pic>
      <p:sp>
        <p:nvSpPr>
          <p:cNvPr id="2" name="Tijdelijke aanduiding voor datum 1">
            <a:extLst>
              <a:ext uri="{FF2B5EF4-FFF2-40B4-BE49-F238E27FC236}">
                <a16:creationId xmlns:a16="http://schemas.microsoft.com/office/drawing/2014/main" id="{D91EF9C8-FF63-41C0-9F35-DD9BA770BBED}"/>
              </a:ext>
            </a:extLst>
          </p:cNvPr>
          <p:cNvSpPr>
            <a:spLocks noGrp="1"/>
          </p:cNvSpPr>
          <p:nvPr>
            <p:ph type="dt" sz="half" idx="4294967295"/>
          </p:nvPr>
        </p:nvSpPr>
        <p:spPr>
          <a:xfrm>
            <a:off x="628650" y="4842522"/>
            <a:ext cx="2057400" cy="273844"/>
          </a:xfrm>
        </p:spPr>
        <p:txBody>
          <a:bodyPr/>
          <a:lstStyle/>
          <a:p>
            <a:fld id="{5E2D0D42-E011-4BBE-A21D-AACE1A8441F2}" type="datetime1">
              <a:rPr lang="nl-NL" smtClean="0"/>
              <a:t>15-10-2022</a:t>
            </a:fld>
            <a:endParaRPr lang="nl-NL"/>
          </a:p>
        </p:txBody>
      </p:sp>
      <p:sp>
        <p:nvSpPr>
          <p:cNvPr id="5" name="Tijdelijke aanduiding voor dianummer 4">
            <a:extLst>
              <a:ext uri="{FF2B5EF4-FFF2-40B4-BE49-F238E27FC236}">
                <a16:creationId xmlns:a16="http://schemas.microsoft.com/office/drawing/2014/main" id="{CE928AED-43DA-480C-8644-CAFD30FB16CC}"/>
              </a:ext>
            </a:extLst>
          </p:cNvPr>
          <p:cNvSpPr>
            <a:spLocks noGrp="1"/>
          </p:cNvSpPr>
          <p:nvPr>
            <p:ph type="sldNum" sz="quarter" idx="4294967295"/>
          </p:nvPr>
        </p:nvSpPr>
        <p:spPr>
          <a:xfrm>
            <a:off x="6457950" y="4842522"/>
            <a:ext cx="2057400" cy="273844"/>
          </a:xfrm>
        </p:spPr>
        <p:txBody>
          <a:bodyPr/>
          <a:lstStyle/>
          <a:p>
            <a:fld id="{D535107F-FF34-C64A-B46A-27C307F2FD84}" type="slidenum">
              <a:rPr lang="nl-NL" smtClean="0"/>
              <a:t>8</a:t>
            </a:fld>
            <a:endParaRPr lang="nl-NL"/>
          </a:p>
        </p:txBody>
      </p:sp>
    </p:spTree>
    <p:extLst>
      <p:ext uri="{BB962C8B-B14F-4D97-AF65-F5344CB8AC3E}">
        <p14:creationId xmlns:p14="http://schemas.microsoft.com/office/powerpoint/2010/main" val="271362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latin typeface="Bree Rg" panose="02000503000000020004" pitchFamily="2" charset="0"/>
              </a:rPr>
              <a:t>DEEL 2</a:t>
            </a:r>
          </a:p>
        </p:txBody>
      </p:sp>
      <p:sp>
        <p:nvSpPr>
          <p:cNvPr id="3" name="Tijdelijke aanduiding voor inhoud 2"/>
          <p:cNvSpPr>
            <a:spLocks noGrp="1"/>
          </p:cNvSpPr>
          <p:nvPr>
            <p:ph idx="1"/>
          </p:nvPr>
        </p:nvSpPr>
        <p:spPr/>
        <p:txBody>
          <a:bodyPr/>
          <a:lstStyle/>
          <a:p>
            <a:pPr marL="0" indent="0">
              <a:buNone/>
            </a:pPr>
            <a:r>
              <a:rPr lang="nl-NL" sz="2200" b="1" dirty="0">
                <a:latin typeface="Bree Lt" panose="02000503000000020004" pitchFamily="2" charset="0"/>
              </a:rPr>
              <a:t>DE WATERKRINGLOOP</a:t>
            </a:r>
          </a:p>
        </p:txBody>
      </p:sp>
      <p:sp>
        <p:nvSpPr>
          <p:cNvPr id="2" name="Tijdelijke aanduiding voor datum 1">
            <a:extLst>
              <a:ext uri="{FF2B5EF4-FFF2-40B4-BE49-F238E27FC236}">
                <a16:creationId xmlns:a16="http://schemas.microsoft.com/office/drawing/2014/main" id="{20760BA9-15D7-4FF7-B182-E539E7ACBF76}"/>
              </a:ext>
            </a:extLst>
          </p:cNvPr>
          <p:cNvSpPr>
            <a:spLocks noGrp="1"/>
          </p:cNvSpPr>
          <p:nvPr>
            <p:ph type="dt" sz="half" idx="4294967295"/>
          </p:nvPr>
        </p:nvSpPr>
        <p:spPr>
          <a:xfrm>
            <a:off x="628650" y="4842522"/>
            <a:ext cx="2057400" cy="273844"/>
          </a:xfrm>
        </p:spPr>
        <p:txBody>
          <a:bodyPr/>
          <a:lstStyle/>
          <a:p>
            <a:fld id="{6CAFB84E-80C4-497E-9DB5-50330B990316}" type="datetime1">
              <a:rPr lang="nl-NL" smtClean="0"/>
              <a:t>15-10-2022</a:t>
            </a:fld>
            <a:endParaRPr lang="nl-NL"/>
          </a:p>
        </p:txBody>
      </p:sp>
      <p:sp>
        <p:nvSpPr>
          <p:cNvPr id="6" name="Tijdelijke aanduiding voor dianummer 5">
            <a:extLst>
              <a:ext uri="{FF2B5EF4-FFF2-40B4-BE49-F238E27FC236}">
                <a16:creationId xmlns:a16="http://schemas.microsoft.com/office/drawing/2014/main" id="{72304246-7412-4F3F-812B-98EB78B939E6}"/>
              </a:ext>
            </a:extLst>
          </p:cNvPr>
          <p:cNvSpPr>
            <a:spLocks noGrp="1"/>
          </p:cNvSpPr>
          <p:nvPr>
            <p:ph type="sldNum" sz="quarter" idx="4294967295"/>
          </p:nvPr>
        </p:nvSpPr>
        <p:spPr>
          <a:xfrm>
            <a:off x="6457950" y="4842522"/>
            <a:ext cx="2057400" cy="273844"/>
          </a:xfrm>
        </p:spPr>
        <p:txBody>
          <a:bodyPr/>
          <a:lstStyle/>
          <a:p>
            <a:fld id="{D535107F-FF34-C64A-B46A-27C307F2FD84}" type="slidenum">
              <a:rPr lang="nl-NL" smtClean="0"/>
              <a:t>9</a:t>
            </a:fld>
            <a:endParaRPr lang="nl-NL"/>
          </a:p>
        </p:txBody>
      </p:sp>
    </p:spTree>
    <p:extLst>
      <p:ext uri="{BB962C8B-B14F-4D97-AF65-F5344CB8AC3E}">
        <p14:creationId xmlns:p14="http://schemas.microsoft.com/office/powerpoint/2010/main" val="3583595974"/>
      </p:ext>
    </p:extLst>
  </p:cSld>
  <p:clrMapOvr>
    <a:masterClrMapping/>
  </p:clrMapOvr>
</p:sld>
</file>

<file path=ppt/theme/theme1.xml><?xml version="1.0" encoding="utf-8"?>
<a:theme xmlns:a="http://schemas.openxmlformats.org/drawingml/2006/main" name="IVN-thema (4:3)">
  <a:themeElements>
    <a:clrScheme name="IVN Primair Palet">
      <a:dk1>
        <a:srgbClr val="000000"/>
      </a:dk1>
      <a:lt1>
        <a:srgbClr val="FFFFFF"/>
      </a:lt1>
      <a:dk2>
        <a:srgbClr val="44546A"/>
      </a:dk2>
      <a:lt2>
        <a:srgbClr val="E7E6E6"/>
      </a:lt2>
      <a:accent1>
        <a:srgbClr val="A3CC39"/>
      </a:accent1>
      <a:accent2>
        <a:srgbClr val="00ABC8"/>
      </a:accent2>
      <a:accent3>
        <a:srgbClr val="F78D1D"/>
      </a:accent3>
      <a:accent4>
        <a:srgbClr val="462E80"/>
      </a:accent4>
      <a:accent5>
        <a:srgbClr val="DA1473"/>
      </a:accent5>
      <a:accent6>
        <a:srgbClr val="61BB46"/>
      </a:accent6>
      <a:hlink>
        <a:srgbClr val="0563C1"/>
      </a:hlink>
      <a:folHlink>
        <a:srgbClr val="954F72"/>
      </a:folHlink>
    </a:clrScheme>
    <a:fontScheme name="Office-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latin typeface="Arial" charset="0"/>
            <a:ea typeface="Arial" charset="0"/>
            <a:cs typeface="Arial"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a:latin typeface="Arial" charset="0"/>
            <a:ea typeface="Arial" charset="0"/>
            <a:cs typeface="Arial" charset="0"/>
          </a:defRPr>
        </a:defPPr>
      </a:lstStyle>
    </a:txDef>
  </a:objectDefaults>
  <a:extraClrSchemeLst/>
  <a:extLst>
    <a:ext uri="{05A4C25C-085E-4340-85A3-A5531E510DB2}">
      <thm15:themeFamily xmlns:thm15="http://schemas.microsoft.com/office/thememl/2012/main" name="IVN Presentatie Template Breedbeeld 2017 V0_6 (96)" id="{4292BAA1-739B-AC45-925E-68D8E7C4E8B7}" vid="{8FA375D7-014A-5B47-8A32-E35AB78ADEC1}"/>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2282</Words>
  <Application>Microsoft Macintosh PowerPoint</Application>
  <PresentationFormat>Diavoorstelling (16:9)</PresentationFormat>
  <Paragraphs>287</Paragraphs>
  <Slides>43</Slides>
  <Notes>9</Notes>
  <HiddenSlides>9</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43</vt:i4>
      </vt:variant>
    </vt:vector>
  </HeadingPairs>
  <TitlesOfParts>
    <vt:vector size="50" baseType="lpstr">
      <vt:lpstr>Arial</vt:lpstr>
      <vt:lpstr>Bree Lt</vt:lpstr>
      <vt:lpstr>Bree Rg</vt:lpstr>
      <vt:lpstr>Calibri</vt:lpstr>
      <vt:lpstr>Calibri Light</vt:lpstr>
      <vt:lpstr>Wingdings</vt:lpstr>
      <vt:lpstr>IVN-thema (4:3)</vt:lpstr>
      <vt:lpstr>Project Water</vt:lpstr>
      <vt:lpstr>RA, RA, WAT IS HET?</vt:lpstr>
      <vt:lpstr>LESDOELEN</vt:lpstr>
      <vt:lpstr>DE WATER RAP</vt:lpstr>
      <vt:lpstr>DEEL 1</vt:lpstr>
      <vt:lpstr>WATER IN ALLERLEI VORMEN EN SOORTEN</vt:lpstr>
      <vt:lpstr>DRIE VORMEN VAN WATER: VIDEO</vt:lpstr>
      <vt:lpstr>ZIT ER WATER IN?</vt:lpstr>
      <vt:lpstr>DEEL 2</vt:lpstr>
      <vt:lpstr>DE WATERKRINGLOOP: VIDEO</vt:lpstr>
      <vt:lpstr>DE WATERKRINGLOOP: PLAATJE</vt:lpstr>
      <vt:lpstr>IN HET KORT</vt:lpstr>
      <vt:lpstr>ZET HET IN DE JUISTE VOLGORDE</vt:lpstr>
      <vt:lpstr>DENKVRAGEN</vt:lpstr>
      <vt:lpstr>DEEL 3</vt:lpstr>
      <vt:lpstr>WATERPLANTEN</vt:lpstr>
      <vt:lpstr>WATERDIERTJES</vt:lpstr>
      <vt:lpstr>SLOOT EN PLAS: VIDEO</vt:lpstr>
      <vt:lpstr>ZET IN DE GOEDE KOLOM!</vt:lpstr>
      <vt:lpstr>DE SCHAATSENRIJDER</vt:lpstr>
      <vt:lpstr>DE PAPERCLIP PROEF</vt:lpstr>
      <vt:lpstr>VOEDSELKETEN</vt:lpstr>
      <vt:lpstr>WIE EET WIE? MAAK DE VOEDSELKETEN</vt:lpstr>
      <vt:lpstr>DEEL 4</vt:lpstr>
      <vt:lpstr>WATERZUIVERING</vt:lpstr>
      <vt:lpstr>WATERZUIVERING: VIDEO</vt:lpstr>
      <vt:lpstr>WATERVERBRUIK</vt:lpstr>
      <vt:lpstr>DEEL 5</vt:lpstr>
      <vt:lpstr>BEKEN IN HEEZE, LEENDE EN STERKSEL </vt:lpstr>
      <vt:lpstr>BUITENOPDRACHT</vt:lpstr>
      <vt:lpstr>PowerPoint-presentatie</vt:lpstr>
      <vt:lpstr>PowerPoint-presentatie</vt:lpstr>
      <vt:lpstr>PowerPoint-presentatie</vt:lpstr>
      <vt:lpstr>Copyright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Water</dc:title>
  <dc:creator>Geert Engels</dc:creator>
  <cp:lastModifiedBy>Anne Groenewegen</cp:lastModifiedBy>
  <cp:revision>2</cp:revision>
  <dcterms:created xsi:type="dcterms:W3CDTF">2020-10-20T16:43:43Z</dcterms:created>
  <dcterms:modified xsi:type="dcterms:W3CDTF">2022-10-15T12:48:25Z</dcterms:modified>
</cp:coreProperties>
</file>